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8288000" cy="10287000"/>
  <p:notesSz cx="6858000" cy="9144000"/>
  <p:embeddedFontLst>
    <p:embeddedFont>
      <p:font typeface="Nanum Square Round" panose="020B0600000101010101" charset="-127"/>
      <p:regular r:id="rId53"/>
    </p:embeddedFont>
    <p:embeddedFont>
      <p:font typeface="Nanum Square Round Bold" panose="020B0600000101010101" charset="-127"/>
      <p:regular r:id="rId54"/>
    </p:embeddedFont>
    <p:embeddedFont>
      <p:font typeface="TDTD설렘주의보" panose="020B0600000101010101" charset="-127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svg"/><Relationship Id="rId21" Type="http://schemas.openxmlformats.org/officeDocument/2006/relationships/image" Target="../media/image23.gif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15.png"/><Relationship Id="rId7" Type="http://schemas.openxmlformats.org/officeDocument/2006/relationships/image" Target="../media/image10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19.png"/><Relationship Id="rId7" Type="http://schemas.openxmlformats.org/officeDocument/2006/relationships/image" Target="../media/image105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07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30.png"/><Relationship Id="rId7" Type="http://schemas.openxmlformats.org/officeDocument/2006/relationships/image" Target="../media/image10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33.svg"/><Relationship Id="rId4" Type="http://schemas.openxmlformats.org/officeDocument/2006/relationships/image" Target="../media/image131.png"/><Relationship Id="rId9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9.png"/><Relationship Id="rId7" Type="http://schemas.openxmlformats.org/officeDocument/2006/relationships/image" Target="../media/image145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155.svg"/><Relationship Id="rId5" Type="http://schemas.openxmlformats.org/officeDocument/2006/relationships/image" Target="../media/image151.png"/><Relationship Id="rId10" Type="http://schemas.openxmlformats.org/officeDocument/2006/relationships/image" Target="../media/image154.png"/><Relationship Id="rId4" Type="http://schemas.openxmlformats.org/officeDocument/2006/relationships/image" Target="../media/image150.png"/><Relationship Id="rId9" Type="http://schemas.openxmlformats.org/officeDocument/2006/relationships/image" Target="../media/image153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sv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367" y="3171867"/>
            <a:ext cx="4300291" cy="3665998"/>
          </a:xfrm>
          <a:custGeom>
            <a:avLst/>
            <a:gdLst/>
            <a:ahLst/>
            <a:cxnLst/>
            <a:rect l="l" t="t" r="r" b="b"/>
            <a:pathLst>
              <a:path w="4300291" h="3665998">
                <a:moveTo>
                  <a:pt x="0" y="0"/>
                </a:moveTo>
                <a:lnTo>
                  <a:pt x="4300290" y="0"/>
                </a:lnTo>
                <a:lnTo>
                  <a:pt x="4300290" y="3665998"/>
                </a:lnTo>
                <a:lnTo>
                  <a:pt x="0" y="3665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flipV="1">
            <a:off x="6" y="1038225"/>
            <a:ext cx="18486087" cy="112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2" y="9267825"/>
            <a:ext cx="18486087" cy="1122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13469512" y="1038225"/>
            <a:ext cx="0" cy="822007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836668" y="4161439"/>
            <a:ext cx="7186948" cy="2018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04"/>
              </a:lnSpc>
            </a:pPr>
            <a:r>
              <a:rPr lang="en-US" sz="7926" b="1" spc="19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체크메이트</a:t>
            </a:r>
          </a:p>
          <a:p>
            <a:pPr marL="0" lvl="0" indent="0" algn="l">
              <a:lnSpc>
                <a:spcPts val="5460"/>
              </a:lnSpc>
            </a:pPr>
            <a:r>
              <a:rPr lang="en-US" sz="4200" b="1" spc="10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(보드게임 동아리 관리 시스템)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32875" y="3905794"/>
            <a:ext cx="6501178" cy="74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  <a:spcBef>
                <a:spcPct val="0"/>
              </a:spcBef>
            </a:pPr>
            <a:r>
              <a:rPr lang="en-US" sz="3245" b="1" spc="77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팀장 노창준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32875" y="4701431"/>
            <a:ext cx="6501178" cy="74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  <a:spcBef>
                <a:spcPct val="0"/>
              </a:spcBef>
            </a:pPr>
            <a:r>
              <a:rPr lang="en-US" sz="3245" b="1" spc="77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 신원진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42400" y="5495680"/>
            <a:ext cx="6501178" cy="74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  <a:spcBef>
                <a:spcPct val="0"/>
              </a:spcBef>
            </a:pPr>
            <a:r>
              <a:rPr lang="en-US" sz="3245" b="1" spc="77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 임순혁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42400" y="6289928"/>
            <a:ext cx="6501178" cy="746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90"/>
              </a:lnSpc>
              <a:spcBef>
                <a:spcPct val="0"/>
              </a:spcBef>
            </a:pPr>
            <a:r>
              <a:rPr lang="en-US" sz="3245" b="1" spc="77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 박성현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1840" y="301829"/>
            <a:ext cx="6544759" cy="415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AI와</a:t>
            </a:r>
            <a:r>
              <a:rPr lang="en-US" sz="24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빅데이터를</a:t>
            </a:r>
            <a:r>
              <a:rPr lang="en-US" sz="24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활용한</a:t>
            </a:r>
            <a:r>
              <a:rPr lang="en-US" sz="24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인지중재</a:t>
            </a:r>
            <a:r>
              <a:rPr lang="en-US" sz="24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실버케어</a:t>
            </a:r>
            <a:r>
              <a:rPr lang="en-US" sz="2400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개발자</a:t>
            </a:r>
            <a:endParaRPr lang="en-US" sz="2400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447006" y="2841710"/>
            <a:ext cx="1753284" cy="1071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290"/>
              </a:lnSpc>
              <a:spcBef>
                <a:spcPct val="0"/>
              </a:spcBef>
            </a:pPr>
            <a:r>
              <a:rPr lang="en-US" sz="4645" b="1" spc="11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9238" y="4888495"/>
            <a:ext cx="9525" cy="3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47214" y="3615118"/>
            <a:ext cx="11301259" cy="3079593"/>
          </a:xfrm>
          <a:custGeom>
            <a:avLst/>
            <a:gdLst/>
            <a:ahLst/>
            <a:cxnLst/>
            <a:rect l="l" t="t" r="r" b="b"/>
            <a:pathLst>
              <a:path w="11301259" h="3079593">
                <a:moveTo>
                  <a:pt x="0" y="0"/>
                </a:moveTo>
                <a:lnTo>
                  <a:pt x="11301259" y="0"/>
                </a:lnTo>
                <a:lnTo>
                  <a:pt x="11301259" y="3079593"/>
                </a:lnTo>
                <a:lnTo>
                  <a:pt x="0" y="3079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47214" y="6989986"/>
            <a:ext cx="11301259" cy="2136313"/>
          </a:xfrm>
          <a:custGeom>
            <a:avLst/>
            <a:gdLst/>
            <a:ahLst/>
            <a:cxnLst/>
            <a:rect l="l" t="t" r="r" b="b"/>
            <a:pathLst>
              <a:path w="11301259" h="2136313">
                <a:moveTo>
                  <a:pt x="0" y="0"/>
                </a:moveTo>
                <a:lnTo>
                  <a:pt x="11301259" y="0"/>
                </a:lnTo>
                <a:lnTo>
                  <a:pt x="11301259" y="2136314"/>
                </a:lnTo>
                <a:lnTo>
                  <a:pt x="0" y="2136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3966264" y="3286506"/>
            <a:ext cx="3820970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966264" y="2571786"/>
            <a:ext cx="715501" cy="645740"/>
          </a:xfrm>
          <a:custGeom>
            <a:avLst/>
            <a:gdLst/>
            <a:ahLst/>
            <a:cxnLst/>
            <a:rect l="l" t="t" r="r" b="b"/>
            <a:pathLst>
              <a:path w="715501" h="645740">
                <a:moveTo>
                  <a:pt x="0" y="0"/>
                </a:moveTo>
                <a:lnTo>
                  <a:pt x="715501" y="0"/>
                </a:lnTo>
                <a:lnTo>
                  <a:pt x="715501" y="645740"/>
                </a:lnTo>
                <a:lnTo>
                  <a:pt x="0" y="645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관리자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87379" y="2469387"/>
            <a:ext cx="2999847" cy="729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72"/>
              </a:lnSpc>
              <a:spcBef>
                <a:spcPct val="0"/>
              </a:spcBef>
            </a:pPr>
            <a:r>
              <a:rPr lang="en-US" sz="3136" b="1" spc="75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manager table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493371" y="3459847"/>
            <a:ext cx="11301259" cy="4520504"/>
          </a:xfrm>
          <a:custGeom>
            <a:avLst/>
            <a:gdLst/>
            <a:ahLst/>
            <a:cxnLst/>
            <a:rect l="l" t="t" r="r" b="b"/>
            <a:pathLst>
              <a:path w="11301259" h="4520504">
                <a:moveTo>
                  <a:pt x="0" y="0"/>
                </a:moveTo>
                <a:lnTo>
                  <a:pt x="11301258" y="0"/>
                </a:lnTo>
                <a:lnTo>
                  <a:pt x="11301258" y="4520504"/>
                </a:lnTo>
                <a:lnTo>
                  <a:pt x="0" y="4520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93371" y="8120354"/>
            <a:ext cx="11301259" cy="1511543"/>
          </a:xfrm>
          <a:custGeom>
            <a:avLst/>
            <a:gdLst/>
            <a:ahLst/>
            <a:cxnLst/>
            <a:rect l="l" t="t" r="r" b="b"/>
            <a:pathLst>
              <a:path w="11301259" h="1511543">
                <a:moveTo>
                  <a:pt x="0" y="0"/>
                </a:moveTo>
                <a:lnTo>
                  <a:pt x="11301258" y="0"/>
                </a:lnTo>
                <a:lnTo>
                  <a:pt x="11301258" y="1511543"/>
                </a:lnTo>
                <a:lnTo>
                  <a:pt x="0" y="151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3546149" y="3128013"/>
            <a:ext cx="3718880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546149" y="2599149"/>
            <a:ext cx="759610" cy="417786"/>
          </a:xfrm>
          <a:custGeom>
            <a:avLst/>
            <a:gdLst/>
            <a:ahLst/>
            <a:cxnLst/>
            <a:rect l="l" t="t" r="r" b="b"/>
            <a:pathLst>
              <a:path w="759610" h="417786">
                <a:moveTo>
                  <a:pt x="0" y="0"/>
                </a:moveTo>
                <a:lnTo>
                  <a:pt x="759611" y="0"/>
                </a:lnTo>
                <a:lnTo>
                  <a:pt x="759611" y="417785"/>
                </a:lnTo>
                <a:lnTo>
                  <a:pt x="0" y="417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회원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418181" y="2394525"/>
            <a:ext cx="2765971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member table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98759" y="3570885"/>
            <a:ext cx="11301259" cy="3136099"/>
          </a:xfrm>
          <a:custGeom>
            <a:avLst/>
            <a:gdLst/>
            <a:ahLst/>
            <a:cxnLst/>
            <a:rect l="l" t="t" r="r" b="b"/>
            <a:pathLst>
              <a:path w="11301259" h="3136099">
                <a:moveTo>
                  <a:pt x="0" y="0"/>
                </a:moveTo>
                <a:lnTo>
                  <a:pt x="11301259" y="0"/>
                </a:lnTo>
                <a:lnTo>
                  <a:pt x="11301259" y="3136099"/>
                </a:lnTo>
                <a:lnTo>
                  <a:pt x="0" y="313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44371" y="7078459"/>
            <a:ext cx="10747122" cy="2179841"/>
          </a:xfrm>
          <a:custGeom>
            <a:avLst/>
            <a:gdLst/>
            <a:ahLst/>
            <a:cxnLst/>
            <a:rect l="l" t="t" r="r" b="b"/>
            <a:pathLst>
              <a:path w="10747122" h="2179841">
                <a:moveTo>
                  <a:pt x="0" y="0"/>
                </a:moveTo>
                <a:lnTo>
                  <a:pt x="10747122" y="0"/>
                </a:lnTo>
                <a:lnTo>
                  <a:pt x="10747122" y="2179841"/>
                </a:lnTo>
                <a:lnTo>
                  <a:pt x="0" y="2179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17809" y="3235129"/>
            <a:ext cx="3550841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063421" y="2502443"/>
            <a:ext cx="652739" cy="644580"/>
          </a:xfrm>
          <a:custGeom>
            <a:avLst/>
            <a:gdLst/>
            <a:ahLst/>
            <a:cxnLst/>
            <a:rect l="l" t="t" r="r" b="b"/>
            <a:pathLst>
              <a:path w="652739" h="644580">
                <a:moveTo>
                  <a:pt x="0" y="0"/>
                </a:moveTo>
                <a:lnTo>
                  <a:pt x="652739" y="0"/>
                </a:lnTo>
                <a:lnTo>
                  <a:pt x="652739" y="644579"/>
                </a:lnTo>
                <a:lnTo>
                  <a:pt x="0" y="644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입금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29736" y="2465922"/>
            <a:ext cx="2598093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deposit table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33557" y="3436293"/>
            <a:ext cx="11301259" cy="3051340"/>
          </a:xfrm>
          <a:custGeom>
            <a:avLst/>
            <a:gdLst/>
            <a:ahLst/>
            <a:cxnLst/>
            <a:rect l="l" t="t" r="r" b="b"/>
            <a:pathLst>
              <a:path w="11301259" h="3051340">
                <a:moveTo>
                  <a:pt x="0" y="0"/>
                </a:moveTo>
                <a:lnTo>
                  <a:pt x="11301259" y="0"/>
                </a:lnTo>
                <a:lnTo>
                  <a:pt x="11301259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33557" y="6573358"/>
            <a:ext cx="10493090" cy="3011221"/>
          </a:xfrm>
          <a:custGeom>
            <a:avLst/>
            <a:gdLst/>
            <a:ahLst/>
            <a:cxnLst/>
            <a:rect l="l" t="t" r="r" b="b"/>
            <a:pathLst>
              <a:path w="10493090" h="3011221">
                <a:moveTo>
                  <a:pt x="0" y="0"/>
                </a:moveTo>
                <a:lnTo>
                  <a:pt x="10493090" y="0"/>
                </a:lnTo>
                <a:lnTo>
                  <a:pt x="10493090" y="3011221"/>
                </a:lnTo>
                <a:lnTo>
                  <a:pt x="0" y="301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3965218" y="3071092"/>
            <a:ext cx="4414309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994505" y="2343852"/>
            <a:ext cx="778346" cy="588624"/>
          </a:xfrm>
          <a:custGeom>
            <a:avLst/>
            <a:gdLst/>
            <a:ahLst/>
            <a:cxnLst/>
            <a:rect l="l" t="t" r="r" b="b"/>
            <a:pathLst>
              <a:path w="778346" h="588624">
                <a:moveTo>
                  <a:pt x="0" y="0"/>
                </a:moveTo>
                <a:lnTo>
                  <a:pt x="778346" y="0"/>
                </a:lnTo>
                <a:lnTo>
                  <a:pt x="778346" y="588624"/>
                </a:lnTo>
                <a:lnTo>
                  <a:pt x="0" y="5886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지출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72851" y="2280454"/>
            <a:ext cx="3512790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expenditure table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737046" y="2634752"/>
            <a:ext cx="11319296" cy="3933455"/>
          </a:xfrm>
          <a:custGeom>
            <a:avLst/>
            <a:gdLst/>
            <a:ahLst/>
            <a:cxnLst/>
            <a:rect l="l" t="t" r="r" b="b"/>
            <a:pathLst>
              <a:path w="11319296" h="3933455">
                <a:moveTo>
                  <a:pt x="0" y="0"/>
                </a:moveTo>
                <a:lnTo>
                  <a:pt x="11319296" y="0"/>
                </a:lnTo>
                <a:lnTo>
                  <a:pt x="11319296" y="3933455"/>
                </a:lnTo>
                <a:lnTo>
                  <a:pt x="0" y="3933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737046" y="6692032"/>
            <a:ext cx="10594129" cy="3496063"/>
          </a:xfrm>
          <a:custGeom>
            <a:avLst/>
            <a:gdLst/>
            <a:ahLst/>
            <a:cxnLst/>
            <a:rect l="l" t="t" r="r" b="b"/>
            <a:pathLst>
              <a:path w="10594129" h="3496063">
                <a:moveTo>
                  <a:pt x="0" y="0"/>
                </a:moveTo>
                <a:lnTo>
                  <a:pt x="10594129" y="0"/>
                </a:lnTo>
                <a:lnTo>
                  <a:pt x="10594129" y="3496063"/>
                </a:lnTo>
                <a:lnTo>
                  <a:pt x="0" y="3496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3727567" y="2494044"/>
            <a:ext cx="3330758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737046" y="1915534"/>
            <a:ext cx="947885" cy="516597"/>
          </a:xfrm>
          <a:custGeom>
            <a:avLst/>
            <a:gdLst/>
            <a:ahLst/>
            <a:cxnLst/>
            <a:rect l="l" t="t" r="r" b="b"/>
            <a:pathLst>
              <a:path w="947885" h="516597">
                <a:moveTo>
                  <a:pt x="0" y="0"/>
                </a:moveTo>
                <a:lnTo>
                  <a:pt x="947885" y="0"/>
                </a:lnTo>
                <a:lnTo>
                  <a:pt x="947885" y="516597"/>
                </a:lnTo>
                <a:lnTo>
                  <a:pt x="0" y="516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01678" y="1760556"/>
            <a:ext cx="2209354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game table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054792" y="3478567"/>
            <a:ext cx="11301259" cy="3390378"/>
          </a:xfrm>
          <a:custGeom>
            <a:avLst/>
            <a:gdLst/>
            <a:ahLst/>
            <a:cxnLst/>
            <a:rect l="l" t="t" r="r" b="b"/>
            <a:pathLst>
              <a:path w="11301259" h="3390378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72800" y="7230895"/>
            <a:ext cx="10879123" cy="2149960"/>
          </a:xfrm>
          <a:custGeom>
            <a:avLst/>
            <a:gdLst/>
            <a:ahLst/>
            <a:cxnLst/>
            <a:rect l="l" t="t" r="r" b="b"/>
            <a:pathLst>
              <a:path w="10879123" h="2149960">
                <a:moveTo>
                  <a:pt x="0" y="0"/>
                </a:moveTo>
                <a:lnTo>
                  <a:pt x="10879123" y="0"/>
                </a:lnTo>
                <a:lnTo>
                  <a:pt x="10879123" y="2149960"/>
                </a:lnTo>
                <a:lnTo>
                  <a:pt x="0" y="2149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V="1">
            <a:off x="4048493" y="3146594"/>
            <a:ext cx="5031092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064317" y="2390639"/>
            <a:ext cx="1277842" cy="696424"/>
          </a:xfrm>
          <a:custGeom>
            <a:avLst/>
            <a:gdLst/>
            <a:ahLst/>
            <a:cxnLst/>
            <a:rect l="l" t="t" r="r" b="b"/>
            <a:pathLst>
              <a:path w="1277842" h="696424">
                <a:moveTo>
                  <a:pt x="0" y="0"/>
                </a:moveTo>
                <a:lnTo>
                  <a:pt x="1277842" y="0"/>
                </a:lnTo>
                <a:lnTo>
                  <a:pt x="1277842" y="696424"/>
                </a:lnTo>
                <a:lnTo>
                  <a:pt x="0" y="696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대여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67523" y="2396437"/>
            <a:ext cx="4119352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game_rental table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4565938" y="2861467"/>
            <a:ext cx="3783856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4618881" y="2173411"/>
            <a:ext cx="512252" cy="585431"/>
          </a:xfrm>
          <a:custGeom>
            <a:avLst/>
            <a:gdLst/>
            <a:ahLst/>
            <a:cxnLst/>
            <a:rect l="l" t="t" r="r" b="b"/>
            <a:pathLst>
              <a:path w="512252" h="585431">
                <a:moveTo>
                  <a:pt x="0" y="0"/>
                </a:moveTo>
                <a:lnTo>
                  <a:pt x="512253" y="0"/>
                </a:lnTo>
                <a:lnTo>
                  <a:pt x="512253" y="585431"/>
                </a:lnTo>
                <a:lnTo>
                  <a:pt x="0" y="58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565938" y="3146683"/>
            <a:ext cx="9122253" cy="4008619"/>
          </a:xfrm>
          <a:custGeom>
            <a:avLst/>
            <a:gdLst/>
            <a:ahLst/>
            <a:cxnLst/>
            <a:rect l="l" t="t" r="r" b="b"/>
            <a:pathLst>
              <a:path w="9122253" h="4008619">
                <a:moveTo>
                  <a:pt x="0" y="0"/>
                </a:moveTo>
                <a:lnTo>
                  <a:pt x="9122253" y="0"/>
                </a:lnTo>
                <a:lnTo>
                  <a:pt x="9122253" y="4008619"/>
                </a:lnTo>
                <a:lnTo>
                  <a:pt x="0" y="4008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565938" y="7269602"/>
            <a:ext cx="10348325" cy="2280139"/>
          </a:xfrm>
          <a:custGeom>
            <a:avLst/>
            <a:gdLst/>
            <a:ahLst/>
            <a:cxnLst/>
            <a:rect l="l" t="t" r="r" b="b"/>
            <a:pathLst>
              <a:path w="10348325" h="2280139">
                <a:moveTo>
                  <a:pt x="0" y="0"/>
                </a:moveTo>
                <a:lnTo>
                  <a:pt x="10348325" y="0"/>
                </a:lnTo>
                <a:lnTo>
                  <a:pt x="10348325" y="2280140"/>
                </a:lnTo>
                <a:lnTo>
                  <a:pt x="0" y="2280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26383" y="2096791"/>
            <a:ext cx="3123403" cy="71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tblpolllist</a:t>
            </a:r>
            <a:r>
              <a:rPr lang="en-US" sz="3140" b="1" spc="75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table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5612561" y="3022107"/>
            <a:ext cx="4001791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5674244" y="2348786"/>
            <a:ext cx="512252" cy="585431"/>
          </a:xfrm>
          <a:custGeom>
            <a:avLst/>
            <a:gdLst/>
            <a:ahLst/>
            <a:cxnLst/>
            <a:rect l="l" t="t" r="r" b="b"/>
            <a:pathLst>
              <a:path w="512252" h="585431">
                <a:moveTo>
                  <a:pt x="0" y="0"/>
                </a:moveTo>
                <a:lnTo>
                  <a:pt x="512252" y="0"/>
                </a:lnTo>
                <a:lnTo>
                  <a:pt x="512252" y="585431"/>
                </a:lnTo>
                <a:lnTo>
                  <a:pt x="0" y="5854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83986" y="3317382"/>
            <a:ext cx="7670667" cy="3429952"/>
          </a:xfrm>
          <a:custGeom>
            <a:avLst/>
            <a:gdLst/>
            <a:ahLst/>
            <a:cxnLst/>
            <a:rect l="l" t="t" r="r" b="b"/>
            <a:pathLst>
              <a:path w="7670667" h="3429952">
                <a:moveTo>
                  <a:pt x="0" y="0"/>
                </a:moveTo>
                <a:lnTo>
                  <a:pt x="7670667" y="0"/>
                </a:lnTo>
                <a:lnTo>
                  <a:pt x="7670667" y="3429952"/>
                </a:lnTo>
                <a:lnTo>
                  <a:pt x="0" y="342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326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583986" y="7118809"/>
            <a:ext cx="8164361" cy="2455605"/>
          </a:xfrm>
          <a:custGeom>
            <a:avLst/>
            <a:gdLst/>
            <a:ahLst/>
            <a:cxnLst/>
            <a:rect l="l" t="t" r="r" b="b"/>
            <a:pathLst>
              <a:path w="8164361" h="2455605">
                <a:moveTo>
                  <a:pt x="0" y="0"/>
                </a:moveTo>
                <a:lnTo>
                  <a:pt x="8164361" y="0"/>
                </a:lnTo>
                <a:lnTo>
                  <a:pt x="8164361" y="2455605"/>
                </a:lnTo>
                <a:lnTo>
                  <a:pt x="0" y="24556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항목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269439" y="2260044"/>
            <a:ext cx="3344911" cy="71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tblpollitem</a:t>
            </a:r>
            <a:r>
              <a:rPr lang="en-US" sz="3140" b="1" spc="75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table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182542" y="3590450"/>
            <a:ext cx="11301259" cy="2698176"/>
          </a:xfrm>
          <a:custGeom>
            <a:avLst/>
            <a:gdLst/>
            <a:ahLst/>
            <a:cxnLst/>
            <a:rect l="l" t="t" r="r" b="b"/>
            <a:pathLst>
              <a:path w="11301259" h="2698176">
                <a:moveTo>
                  <a:pt x="0" y="0"/>
                </a:moveTo>
                <a:lnTo>
                  <a:pt x="11301259" y="0"/>
                </a:lnTo>
                <a:lnTo>
                  <a:pt x="11301259" y="2698176"/>
                </a:lnTo>
                <a:lnTo>
                  <a:pt x="0" y="2698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82542" y="6578946"/>
            <a:ext cx="9575143" cy="2475392"/>
          </a:xfrm>
          <a:custGeom>
            <a:avLst/>
            <a:gdLst/>
            <a:ahLst/>
            <a:cxnLst/>
            <a:rect l="l" t="t" r="r" b="b"/>
            <a:pathLst>
              <a:path w="9575143" h="2475392">
                <a:moveTo>
                  <a:pt x="0" y="0"/>
                </a:moveTo>
                <a:lnTo>
                  <a:pt x="9575143" y="0"/>
                </a:lnTo>
                <a:lnTo>
                  <a:pt x="9575143" y="2475392"/>
                </a:lnTo>
                <a:lnTo>
                  <a:pt x="0" y="2475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210763" y="3299938"/>
            <a:ext cx="4048100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268267" y="2600207"/>
            <a:ext cx="512252" cy="585431"/>
          </a:xfrm>
          <a:custGeom>
            <a:avLst/>
            <a:gdLst/>
            <a:ahLst/>
            <a:cxnLst/>
            <a:rect l="l" t="t" r="r" b="b"/>
            <a:pathLst>
              <a:path w="512252" h="585431">
                <a:moveTo>
                  <a:pt x="0" y="0"/>
                </a:moveTo>
                <a:lnTo>
                  <a:pt x="512252" y="0"/>
                </a:lnTo>
                <a:lnTo>
                  <a:pt x="512252" y="585431"/>
                </a:lnTo>
                <a:lnTo>
                  <a:pt x="0" y="5854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참여자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66244" y="2515604"/>
            <a:ext cx="3252788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tblpolluser table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042020" y="3665225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9"/>
                </a:lnTo>
                <a:lnTo>
                  <a:pt x="0" y="3220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42020" y="7138711"/>
            <a:ext cx="11301259" cy="1808201"/>
          </a:xfrm>
          <a:custGeom>
            <a:avLst/>
            <a:gdLst/>
            <a:ahLst/>
            <a:cxnLst/>
            <a:rect l="l" t="t" r="r" b="b"/>
            <a:pathLst>
              <a:path w="11301259" h="1808201">
                <a:moveTo>
                  <a:pt x="0" y="0"/>
                </a:moveTo>
                <a:lnTo>
                  <a:pt x="11301259" y="0"/>
                </a:lnTo>
                <a:lnTo>
                  <a:pt x="11301259" y="1808202"/>
                </a:lnTo>
                <a:lnTo>
                  <a:pt x="0" y="1808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42020" y="3298889"/>
            <a:ext cx="3219805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078744" y="2702639"/>
            <a:ext cx="643971" cy="510347"/>
          </a:xfrm>
          <a:custGeom>
            <a:avLst/>
            <a:gdLst/>
            <a:ahLst/>
            <a:cxnLst/>
            <a:rect l="l" t="t" r="r" b="b"/>
            <a:pathLst>
              <a:path w="643971" h="510347">
                <a:moveTo>
                  <a:pt x="0" y="0"/>
                </a:moveTo>
                <a:lnTo>
                  <a:pt x="643971" y="0"/>
                </a:lnTo>
                <a:lnTo>
                  <a:pt x="643971" y="510347"/>
                </a:lnTo>
                <a:lnTo>
                  <a:pt x="0" y="5103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1910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공지사항 테이블</a:t>
            </a:r>
          </a:p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endParaRPr lang="en-US" sz="6399" b="1" spc="153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817311" y="2527300"/>
            <a:ext cx="2444511" cy="719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notice table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0" cy="10287000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0576052" y="925174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6052" y="2345790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6052" y="3766405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76052" y="6607635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576052" y="8028250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76052" y="5187020"/>
            <a:ext cx="1264537" cy="1230050"/>
          </a:xfrm>
          <a:custGeom>
            <a:avLst/>
            <a:gdLst/>
            <a:ahLst/>
            <a:cxnLst/>
            <a:rect l="l" t="t" r="r" b="b"/>
            <a:pathLst>
              <a:path w="1264537" h="1230050">
                <a:moveTo>
                  <a:pt x="0" y="0"/>
                </a:moveTo>
                <a:lnTo>
                  <a:pt x="1264537" y="0"/>
                </a:lnTo>
                <a:lnTo>
                  <a:pt x="1264537" y="1230050"/>
                </a:lnTo>
                <a:lnTo>
                  <a:pt x="0" y="1230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96948" y="4708523"/>
            <a:ext cx="6779669" cy="85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1"/>
              </a:lnSpc>
              <a:spcBef>
                <a:spcPct val="0"/>
              </a:spcBef>
            </a:pPr>
            <a:r>
              <a:rPr lang="en-US" sz="5599" b="1" spc="134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CONTENTS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81027" y="1050487"/>
            <a:ext cx="2358033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81027" y="2468635"/>
            <a:ext cx="3461296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1027" y="3886782"/>
            <a:ext cx="4716066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개발 순서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81027" y="6723078"/>
            <a:ext cx="4012853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달성도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1027" y="8141226"/>
            <a:ext cx="3461296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시연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81027" y="5304930"/>
            <a:ext cx="3461296" cy="831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2"/>
              </a:lnSpc>
            </a:pPr>
            <a:r>
              <a:rPr lang="en-US" sz="4773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기능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997739" y="3311952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32829" y="6279009"/>
            <a:ext cx="7658101" cy="3408935"/>
          </a:xfrm>
          <a:custGeom>
            <a:avLst/>
            <a:gdLst/>
            <a:ahLst/>
            <a:cxnLst/>
            <a:rect l="l" t="t" r="r" b="b"/>
            <a:pathLst>
              <a:path w="7658101" h="3408935">
                <a:moveTo>
                  <a:pt x="0" y="0"/>
                </a:moveTo>
                <a:lnTo>
                  <a:pt x="7658100" y="0"/>
                </a:lnTo>
                <a:lnTo>
                  <a:pt x="7658100" y="3408935"/>
                </a:lnTo>
                <a:lnTo>
                  <a:pt x="0" y="3408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07313" y="3006075"/>
            <a:ext cx="5526756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3997739" y="2453562"/>
            <a:ext cx="704809" cy="459007"/>
          </a:xfrm>
          <a:custGeom>
            <a:avLst/>
            <a:gdLst/>
            <a:ahLst/>
            <a:cxnLst/>
            <a:rect l="l" t="t" r="r" b="b"/>
            <a:pathLst>
              <a:path w="704809" h="459007">
                <a:moveTo>
                  <a:pt x="0" y="0"/>
                </a:moveTo>
                <a:lnTo>
                  <a:pt x="704810" y="0"/>
                </a:lnTo>
                <a:lnTo>
                  <a:pt x="704810" y="459007"/>
                </a:lnTo>
                <a:lnTo>
                  <a:pt x="0" y="459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알림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5467" y="2234487"/>
            <a:ext cx="4720977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user_notifications table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010105" y="3611311"/>
            <a:ext cx="11393239" cy="3446455"/>
          </a:xfrm>
          <a:custGeom>
            <a:avLst/>
            <a:gdLst/>
            <a:ahLst/>
            <a:cxnLst/>
            <a:rect l="l" t="t" r="r" b="b"/>
            <a:pathLst>
              <a:path w="11393239" h="3446455">
                <a:moveTo>
                  <a:pt x="0" y="0"/>
                </a:moveTo>
                <a:lnTo>
                  <a:pt x="11393239" y="0"/>
                </a:lnTo>
                <a:lnTo>
                  <a:pt x="11393239" y="3446455"/>
                </a:lnTo>
                <a:lnTo>
                  <a:pt x="0" y="344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9707" y="7432264"/>
            <a:ext cx="11393239" cy="1438396"/>
          </a:xfrm>
          <a:custGeom>
            <a:avLst/>
            <a:gdLst/>
            <a:ahLst/>
            <a:cxnLst/>
            <a:rect l="l" t="t" r="r" b="b"/>
            <a:pathLst>
              <a:path w="11393239" h="1438396">
                <a:moveTo>
                  <a:pt x="0" y="0"/>
                </a:moveTo>
                <a:lnTo>
                  <a:pt x="11393239" y="0"/>
                </a:lnTo>
                <a:lnTo>
                  <a:pt x="11393239" y="1438397"/>
                </a:lnTo>
                <a:lnTo>
                  <a:pt x="0" y="143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19707" y="3244599"/>
            <a:ext cx="2892018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114957" y="2698389"/>
            <a:ext cx="340647" cy="465047"/>
          </a:xfrm>
          <a:custGeom>
            <a:avLst/>
            <a:gdLst/>
            <a:ahLst/>
            <a:cxnLst/>
            <a:rect l="l" t="t" r="r" b="b"/>
            <a:pathLst>
              <a:path w="340647" h="465047">
                <a:moveTo>
                  <a:pt x="0" y="0"/>
                </a:moveTo>
                <a:lnTo>
                  <a:pt x="340647" y="0"/>
                </a:lnTo>
                <a:lnTo>
                  <a:pt x="340647" y="465047"/>
                </a:lnTo>
                <a:lnTo>
                  <a:pt x="0" y="465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자유게시판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62737" y="4544528"/>
            <a:ext cx="9525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4543471" y="2488839"/>
            <a:ext cx="2273201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board table</a:t>
            </a:r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4013533" y="3520802"/>
            <a:ext cx="11301259" cy="2924201"/>
          </a:xfrm>
          <a:custGeom>
            <a:avLst/>
            <a:gdLst/>
            <a:ahLst/>
            <a:cxnLst/>
            <a:rect l="l" t="t" r="r" b="b"/>
            <a:pathLst>
              <a:path w="11301259" h="2924201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5646" y="6734712"/>
            <a:ext cx="11301259" cy="2362991"/>
          </a:xfrm>
          <a:custGeom>
            <a:avLst/>
            <a:gdLst/>
            <a:ahLst/>
            <a:cxnLst/>
            <a:rect l="l" t="t" r="r" b="b"/>
            <a:pathLst>
              <a:path w="11301259" h="2362991">
                <a:moveTo>
                  <a:pt x="0" y="0"/>
                </a:moveTo>
                <a:lnTo>
                  <a:pt x="11301259" y="0"/>
                </a:lnTo>
                <a:lnTo>
                  <a:pt x="11301259" y="2362990"/>
                </a:lnTo>
                <a:lnTo>
                  <a:pt x="0" y="236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4070683" y="3115990"/>
            <a:ext cx="3663367" cy="0"/>
          </a:xfrm>
          <a:prstGeom prst="line">
            <a:avLst/>
          </a:prstGeom>
          <a:ln w="2857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4124770" y="2558895"/>
            <a:ext cx="462026" cy="462026"/>
          </a:xfrm>
          <a:custGeom>
            <a:avLst/>
            <a:gdLst/>
            <a:ahLst/>
            <a:cxnLst/>
            <a:rect l="l" t="t" r="r" b="b"/>
            <a:pathLst>
              <a:path w="462026" h="462026">
                <a:moveTo>
                  <a:pt x="0" y="0"/>
                </a:moveTo>
                <a:lnTo>
                  <a:pt x="462026" y="0"/>
                </a:lnTo>
                <a:lnTo>
                  <a:pt x="462026" y="462025"/>
                </a:lnTo>
                <a:lnTo>
                  <a:pt x="0" y="4620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댓글 테이블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6936" y="2339820"/>
            <a:ext cx="2987278" cy="719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80"/>
              </a:lnSpc>
              <a:spcBef>
                <a:spcPct val="0"/>
              </a:spcBef>
            </a:pPr>
            <a:r>
              <a:rPr lang="en-US" sz="3140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comment table</a:t>
            </a:r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80823" y="464943"/>
            <a:ext cx="4871899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로그인 (회원)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4244600" y="2411813"/>
            <a:ext cx="5016243" cy="7227259"/>
          </a:xfrm>
          <a:custGeom>
            <a:avLst/>
            <a:gdLst/>
            <a:ahLst/>
            <a:cxnLst/>
            <a:rect l="l" t="t" r="r" b="b"/>
            <a:pathLst>
              <a:path w="5016243" h="7227259">
                <a:moveTo>
                  <a:pt x="0" y="0"/>
                </a:moveTo>
                <a:lnTo>
                  <a:pt x="5016243" y="0"/>
                </a:lnTo>
                <a:lnTo>
                  <a:pt x="5016243" y="7227259"/>
                </a:lnTo>
                <a:lnTo>
                  <a:pt x="0" y="7227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90885" y="2335613"/>
            <a:ext cx="256892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2170" y="3516247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회원가입으로 이동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2170" y="4347158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 로그인으로 이동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2170" y="517964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로그인 (회원)</a:t>
            </a:r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4298697" y="2369476"/>
            <a:ext cx="5016243" cy="7227259"/>
          </a:xfrm>
          <a:custGeom>
            <a:avLst/>
            <a:gdLst/>
            <a:ahLst/>
            <a:cxnLst/>
            <a:rect l="l" t="t" r="r" b="b"/>
            <a:pathLst>
              <a:path w="5016243" h="7227259">
                <a:moveTo>
                  <a:pt x="0" y="0"/>
                </a:moveTo>
                <a:lnTo>
                  <a:pt x="5016243" y="0"/>
                </a:lnTo>
                <a:lnTo>
                  <a:pt x="5016243" y="7227260"/>
                </a:lnTo>
                <a:lnTo>
                  <a:pt x="0" y="72272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7" r="-1417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로그인 (관리자)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90885" y="2342690"/>
            <a:ext cx="256892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2170" y="3523324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일반 로그인으로 이동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2170" y="4354236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로그인 (관리자)</a:t>
            </a:r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4419029" y="7776316"/>
            <a:ext cx="4377749" cy="2314935"/>
          </a:xfrm>
          <a:custGeom>
            <a:avLst/>
            <a:gdLst/>
            <a:ahLst/>
            <a:cxnLst/>
            <a:rect l="l" t="t" r="r" b="b"/>
            <a:pathLst>
              <a:path w="4377749" h="2314935">
                <a:moveTo>
                  <a:pt x="0" y="0"/>
                </a:moveTo>
                <a:lnTo>
                  <a:pt x="4377749" y="0"/>
                </a:lnTo>
                <a:lnTo>
                  <a:pt x="4377749" y="2314935"/>
                </a:lnTo>
                <a:lnTo>
                  <a:pt x="0" y="2314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440505" y="2009657"/>
            <a:ext cx="4356273" cy="5766659"/>
          </a:xfrm>
          <a:custGeom>
            <a:avLst/>
            <a:gdLst/>
            <a:ahLst/>
            <a:cxnLst/>
            <a:rect l="l" t="t" r="r" b="b"/>
            <a:pathLst>
              <a:path w="4356273" h="5766659">
                <a:moveTo>
                  <a:pt x="0" y="0"/>
                </a:moveTo>
                <a:lnTo>
                  <a:pt x="4356273" y="0"/>
                </a:lnTo>
                <a:lnTo>
                  <a:pt x="4356273" y="5766659"/>
                </a:lnTo>
                <a:lnTo>
                  <a:pt x="0" y="5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회원가입 (회원)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0885" y="2342690"/>
            <a:ext cx="2568922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2170" y="3523324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로그인 화면으로 이동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2170" y="4354236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회원가입 (회원)</a:t>
            </a:r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733629" y="3473649"/>
            <a:ext cx="6839907" cy="5060273"/>
          </a:xfrm>
          <a:custGeom>
            <a:avLst/>
            <a:gdLst/>
            <a:ahLst/>
            <a:cxnLst/>
            <a:rect l="l" t="t" r="r" b="b"/>
            <a:pathLst>
              <a:path w="6839907" h="5060273">
                <a:moveTo>
                  <a:pt x="0" y="0"/>
                </a:moveTo>
                <a:lnTo>
                  <a:pt x="6839907" y="0"/>
                </a:lnTo>
                <a:lnTo>
                  <a:pt x="6839907" y="5060272"/>
                </a:lnTo>
                <a:lnTo>
                  <a:pt x="0" y="5060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85958" y="3883106"/>
            <a:ext cx="1865310" cy="2120679"/>
          </a:xfrm>
          <a:custGeom>
            <a:avLst/>
            <a:gdLst/>
            <a:ahLst/>
            <a:cxnLst/>
            <a:rect l="l" t="t" r="r" b="b"/>
            <a:pathLst>
              <a:path w="1865310" h="2120679">
                <a:moveTo>
                  <a:pt x="0" y="0"/>
                </a:moveTo>
                <a:lnTo>
                  <a:pt x="1865310" y="0"/>
                </a:lnTo>
                <a:lnTo>
                  <a:pt x="1865310" y="2120679"/>
                </a:lnTo>
                <a:lnTo>
                  <a:pt x="0" y="2120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56495" flipV="1">
            <a:off x="8473792" y="3339720"/>
            <a:ext cx="510096" cy="952913"/>
          </a:xfrm>
          <a:custGeom>
            <a:avLst/>
            <a:gdLst/>
            <a:ahLst/>
            <a:cxnLst/>
            <a:rect l="l" t="t" r="r" b="b"/>
            <a:pathLst>
              <a:path w="510096" h="952913">
                <a:moveTo>
                  <a:pt x="0" y="952913"/>
                </a:moveTo>
                <a:lnTo>
                  <a:pt x="510096" y="952913"/>
                </a:lnTo>
                <a:lnTo>
                  <a:pt x="510096" y="0"/>
                </a:lnTo>
                <a:lnTo>
                  <a:pt x="0" y="0"/>
                </a:lnTo>
                <a:lnTo>
                  <a:pt x="0" y="95291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905506" y="3753138"/>
            <a:ext cx="337283" cy="298036"/>
          </a:xfrm>
          <a:custGeom>
            <a:avLst/>
            <a:gdLst/>
            <a:ahLst/>
            <a:cxnLst/>
            <a:rect l="l" t="t" r="r" b="b"/>
            <a:pathLst>
              <a:path w="337283" h="298036">
                <a:moveTo>
                  <a:pt x="0" y="0"/>
                </a:moveTo>
                <a:lnTo>
                  <a:pt x="337283" y="0"/>
                </a:lnTo>
                <a:lnTo>
                  <a:pt x="337283" y="298035"/>
                </a:lnTo>
                <a:lnTo>
                  <a:pt x="0" y="298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메인 화면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5968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각 항목 클릭 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해당 페이지로 이동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990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5968" y="5095875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상단 메뉴바 클릭 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바로가기 생성</a:t>
            </a:r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300603" y="2795462"/>
            <a:ext cx="8624703" cy="6462838"/>
          </a:xfrm>
          <a:custGeom>
            <a:avLst/>
            <a:gdLst/>
            <a:ahLst/>
            <a:cxnLst/>
            <a:rect l="l" t="t" r="r" b="b"/>
            <a:pathLst>
              <a:path w="8624703" h="6462838">
                <a:moveTo>
                  <a:pt x="0" y="0"/>
                </a:moveTo>
                <a:lnTo>
                  <a:pt x="8624703" y="0"/>
                </a:lnTo>
                <a:lnTo>
                  <a:pt x="8624703" y="6462838"/>
                </a:lnTo>
                <a:lnTo>
                  <a:pt x="0" y="646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5968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제목 키워드 검색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90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5968" y="5019675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제목 클릭 시 이동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5968" y="5850586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장르 구분 기능</a:t>
            </a:r>
          </a:p>
        </p:txBody>
      </p:sp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3125996" y="2325810"/>
            <a:ext cx="6935816" cy="3868583"/>
          </a:xfrm>
          <a:custGeom>
            <a:avLst/>
            <a:gdLst/>
            <a:ahLst/>
            <a:cxnLst/>
            <a:rect l="l" t="t" r="r" b="b"/>
            <a:pathLst>
              <a:path w="6935816" h="3868583">
                <a:moveTo>
                  <a:pt x="0" y="0"/>
                </a:moveTo>
                <a:lnTo>
                  <a:pt x="6935817" y="0"/>
                </a:lnTo>
                <a:lnTo>
                  <a:pt x="6935817" y="3868583"/>
                </a:lnTo>
                <a:lnTo>
                  <a:pt x="0" y="386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25996" y="6194393"/>
            <a:ext cx="6935816" cy="3408037"/>
          </a:xfrm>
          <a:custGeom>
            <a:avLst/>
            <a:gdLst/>
            <a:ahLst/>
            <a:cxnLst/>
            <a:rect l="l" t="t" r="r" b="b"/>
            <a:pathLst>
              <a:path w="6935816" h="3408037">
                <a:moveTo>
                  <a:pt x="0" y="0"/>
                </a:moveTo>
                <a:lnTo>
                  <a:pt x="6935817" y="0"/>
                </a:lnTo>
                <a:lnTo>
                  <a:pt x="6935817" y="3408037"/>
                </a:lnTo>
                <a:lnTo>
                  <a:pt x="0" y="3408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상세페이지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45495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상세정보 확인 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348576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</p:spTree>
  </p:cSld>
  <p:clrMapOvr>
    <a:masterClrMapping/>
  </p:clrMapOvr>
  <p:transition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245477" y="2536445"/>
            <a:ext cx="9122684" cy="6740251"/>
          </a:xfrm>
          <a:custGeom>
            <a:avLst/>
            <a:gdLst/>
            <a:ahLst/>
            <a:cxnLst/>
            <a:rect l="l" t="t" r="r" b="b"/>
            <a:pathLst>
              <a:path w="9122684" h="6740251">
                <a:moveTo>
                  <a:pt x="0" y="0"/>
                </a:moveTo>
                <a:lnTo>
                  <a:pt x="9122683" y="0"/>
                </a:lnTo>
                <a:lnTo>
                  <a:pt x="9122683" y="6740251"/>
                </a:lnTo>
                <a:lnTo>
                  <a:pt x="0" y="674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인기순위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45495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조회수로 인기순위 업데이트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48576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45495" y="4365831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클릭 시 해당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상세페이지로 이동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45495" y="5846014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장르 구분 가능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62115" y="2627468"/>
            <a:ext cx="0" cy="7014370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4113404" y="2948362"/>
            <a:ext cx="763396" cy="717385"/>
          </a:xfrm>
          <a:custGeom>
            <a:avLst/>
            <a:gdLst/>
            <a:ahLst/>
            <a:cxnLst/>
            <a:rect l="l" t="t" r="r" b="b"/>
            <a:pathLst>
              <a:path w="672628" h="687232">
                <a:moveTo>
                  <a:pt x="0" y="0"/>
                </a:moveTo>
                <a:lnTo>
                  <a:pt x="672628" y="0"/>
                </a:lnTo>
                <a:lnTo>
                  <a:pt x="672628" y="687232"/>
                </a:lnTo>
                <a:lnTo>
                  <a:pt x="0" y="687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88783" y="3030694"/>
            <a:ext cx="926402" cy="624164"/>
          </a:xfrm>
          <a:custGeom>
            <a:avLst/>
            <a:gdLst/>
            <a:ahLst/>
            <a:cxnLst/>
            <a:rect l="l" t="t" r="r" b="b"/>
            <a:pathLst>
              <a:path w="926402" h="624164">
                <a:moveTo>
                  <a:pt x="0" y="0"/>
                </a:moveTo>
                <a:lnTo>
                  <a:pt x="926402" y="0"/>
                </a:lnTo>
                <a:lnTo>
                  <a:pt x="926402" y="624164"/>
                </a:lnTo>
                <a:lnTo>
                  <a:pt x="0" y="624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25097" y="6689186"/>
            <a:ext cx="838621" cy="536718"/>
          </a:xfrm>
          <a:custGeom>
            <a:avLst/>
            <a:gdLst/>
            <a:ahLst/>
            <a:cxnLst/>
            <a:rect l="l" t="t" r="r" b="b"/>
            <a:pathLst>
              <a:path w="838621" h="536718">
                <a:moveTo>
                  <a:pt x="0" y="0"/>
                </a:moveTo>
                <a:lnTo>
                  <a:pt x="838622" y="0"/>
                </a:lnTo>
                <a:lnTo>
                  <a:pt x="838622" y="536718"/>
                </a:lnTo>
                <a:lnTo>
                  <a:pt x="0" y="5367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44476" y="6546720"/>
            <a:ext cx="880234" cy="624966"/>
          </a:xfrm>
          <a:custGeom>
            <a:avLst/>
            <a:gdLst/>
            <a:ahLst/>
            <a:cxnLst/>
            <a:rect l="l" t="t" r="r" b="b"/>
            <a:pathLst>
              <a:path w="880234" h="624966">
                <a:moveTo>
                  <a:pt x="0" y="0"/>
                </a:moveTo>
                <a:lnTo>
                  <a:pt x="880234" y="0"/>
                </a:lnTo>
                <a:lnTo>
                  <a:pt x="880234" y="624966"/>
                </a:lnTo>
                <a:lnTo>
                  <a:pt x="0" y="624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01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2950125" y="5969606"/>
            <a:ext cx="13543143" cy="4762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13972041" y="3485103"/>
            <a:ext cx="1354267" cy="2036492"/>
          </a:xfrm>
          <a:custGeom>
            <a:avLst/>
            <a:gdLst/>
            <a:ahLst/>
            <a:cxnLst/>
            <a:rect l="l" t="t" r="r" b="b"/>
            <a:pathLst>
              <a:path w="1354267" h="2036492">
                <a:moveTo>
                  <a:pt x="0" y="0"/>
                </a:moveTo>
                <a:lnTo>
                  <a:pt x="1354267" y="0"/>
                </a:lnTo>
                <a:lnTo>
                  <a:pt x="1354267" y="2036491"/>
                </a:lnTo>
                <a:lnTo>
                  <a:pt x="0" y="2036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109951" y="7329724"/>
            <a:ext cx="1218941" cy="2124515"/>
          </a:xfrm>
          <a:custGeom>
            <a:avLst/>
            <a:gdLst/>
            <a:ahLst/>
            <a:cxnLst/>
            <a:rect l="l" t="t" r="r" b="b"/>
            <a:pathLst>
              <a:path w="1218941" h="2124515">
                <a:moveTo>
                  <a:pt x="0" y="0"/>
                </a:moveTo>
                <a:lnTo>
                  <a:pt x="1218940" y="0"/>
                </a:lnTo>
                <a:lnTo>
                  <a:pt x="1218940" y="2124515"/>
                </a:lnTo>
                <a:lnTo>
                  <a:pt x="0" y="2124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404328" y="3464194"/>
            <a:ext cx="1334738" cy="2057400"/>
          </a:xfrm>
          <a:custGeom>
            <a:avLst/>
            <a:gdLst/>
            <a:ahLst/>
            <a:cxnLst/>
            <a:rect l="l" t="t" r="r" b="b"/>
            <a:pathLst>
              <a:path w="1334738" h="2057400">
                <a:moveTo>
                  <a:pt x="0" y="0"/>
                </a:moveTo>
                <a:lnTo>
                  <a:pt x="1334738" y="0"/>
                </a:lnTo>
                <a:lnTo>
                  <a:pt x="133473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552212" y="7104108"/>
            <a:ext cx="981820" cy="2218802"/>
          </a:xfrm>
          <a:custGeom>
            <a:avLst/>
            <a:gdLst/>
            <a:ahLst/>
            <a:cxnLst/>
            <a:rect l="l" t="t" r="r" b="b"/>
            <a:pathLst>
              <a:path w="981820" h="2218802">
                <a:moveTo>
                  <a:pt x="0" y="0"/>
                </a:moveTo>
                <a:lnTo>
                  <a:pt x="981820" y="0"/>
                </a:lnTo>
                <a:lnTo>
                  <a:pt x="981820" y="2218802"/>
                </a:lnTo>
                <a:lnTo>
                  <a:pt x="0" y="221880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367588" y="6584850"/>
            <a:ext cx="1294968" cy="684715"/>
          </a:xfrm>
          <a:custGeom>
            <a:avLst/>
            <a:gdLst/>
            <a:ahLst/>
            <a:cxnLst/>
            <a:rect l="l" t="t" r="r" b="b"/>
            <a:pathLst>
              <a:path w="1294968" h="684715">
                <a:moveTo>
                  <a:pt x="0" y="0"/>
                </a:moveTo>
                <a:lnTo>
                  <a:pt x="1294968" y="0"/>
                </a:lnTo>
                <a:lnTo>
                  <a:pt x="1294968" y="684714"/>
                </a:lnTo>
                <a:lnTo>
                  <a:pt x="0" y="6847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13696360" y="2787693"/>
            <a:ext cx="1905629" cy="68602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7444014" y="2787693"/>
            <a:ext cx="1142116" cy="1022194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2200935" y="6479636"/>
            <a:ext cx="2555875" cy="57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9"/>
              </a:lnSpc>
              <a:spcBef>
                <a:spcPct val="0"/>
              </a:spcBef>
            </a:pPr>
            <a:r>
              <a:rPr lang="en-US" sz="2454" b="1" spc="58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박성현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62253" y="7305036"/>
            <a:ext cx="5299962" cy="1643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4077" lvl="1" indent="-177038" algn="l">
              <a:lnSpc>
                <a:spcPts val="3280"/>
              </a:lnSpc>
              <a:buFont typeface="Arial"/>
              <a:buChar char="•"/>
            </a:pPr>
            <a:r>
              <a:rPr lang="en-US" sz="1640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DB설계</a:t>
            </a:r>
          </a:p>
          <a:p>
            <a:pPr marL="354077" lvl="1" indent="-177038" algn="l">
              <a:lnSpc>
                <a:spcPts val="3280"/>
              </a:lnSpc>
              <a:buFont typeface="Arial"/>
              <a:buChar char="•"/>
            </a:pPr>
            <a:r>
              <a:rPr lang="en-US" sz="1640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기능설계</a:t>
            </a:r>
          </a:p>
          <a:p>
            <a:pPr marL="354077" lvl="1" indent="-177038" algn="l">
              <a:lnSpc>
                <a:spcPts val="3280"/>
              </a:lnSpc>
              <a:buFont typeface="Arial"/>
              <a:buChar char="•"/>
            </a:pPr>
            <a:r>
              <a:rPr lang="en-US" sz="1640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db연동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1640" b="1" spc="39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14039260" y="6474589"/>
            <a:ext cx="1619124" cy="1277084"/>
          </a:xfrm>
          <a:custGeom>
            <a:avLst/>
            <a:gdLst/>
            <a:ahLst/>
            <a:cxnLst/>
            <a:rect l="l" t="t" r="r" b="b"/>
            <a:pathLst>
              <a:path w="1619124" h="1277084">
                <a:moveTo>
                  <a:pt x="0" y="0"/>
                </a:moveTo>
                <a:lnTo>
                  <a:pt x="1619124" y="0"/>
                </a:lnTo>
                <a:lnTo>
                  <a:pt x="1619124" y="1277084"/>
                </a:lnTo>
                <a:lnTo>
                  <a:pt x="0" y="127708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5271436" y="6592409"/>
            <a:ext cx="2555875" cy="57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9"/>
              </a:lnSpc>
              <a:spcBef>
                <a:spcPct val="0"/>
              </a:spcBef>
            </a:pPr>
            <a:r>
              <a:rPr lang="en-US" sz="2454" b="1" spc="58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임순혁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82595" y="2948362"/>
            <a:ext cx="2555875" cy="57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9"/>
              </a:lnSpc>
              <a:spcBef>
                <a:spcPct val="0"/>
              </a:spcBef>
            </a:pPr>
            <a:r>
              <a:rPr lang="en-US" sz="2454" b="1" spc="58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신원진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16525" y="2981695"/>
            <a:ext cx="2555875" cy="579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9"/>
              </a:lnSpc>
              <a:spcBef>
                <a:spcPct val="0"/>
              </a:spcBef>
            </a:pPr>
            <a:r>
              <a:rPr lang="en-US" sz="2454" b="1" spc="58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노창준</a:t>
            </a:r>
            <a:endParaRPr lang="en-US" sz="2454" b="1" spc="58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0952728" y="3845109"/>
            <a:ext cx="2555875" cy="160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UI 총괄 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디자인 설계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자유게시판 db 연동</a:t>
            </a:r>
          </a:p>
          <a:p>
            <a:pPr marL="353314" lvl="1" indent="-176657" algn="l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PPT 작성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974448" y="7444979"/>
            <a:ext cx="2555875" cy="160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UI 설계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디자인 설계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PPT 작성</a:t>
            </a:r>
          </a:p>
          <a:p>
            <a:pPr marL="353314" lvl="1" indent="-176657" algn="l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발표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74303" y="482152"/>
            <a:ext cx="329364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팀원 소개</a:t>
            </a:r>
          </a:p>
        </p:txBody>
      </p:sp>
      <p:sp>
        <p:nvSpPr>
          <p:cNvPr id="31" name="TextBox 31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741939" y="3894347"/>
            <a:ext cx="3205189" cy="160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기획 및 백엔드 총괄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 설계 및 테이블 구축</a:t>
            </a:r>
          </a:p>
          <a:p>
            <a:pPr marL="353314" lvl="1" indent="-176657" algn="l">
              <a:lnSpc>
                <a:spcPts val="3272"/>
              </a:lnSpc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각 페이지 로그인 연동</a:t>
            </a:r>
          </a:p>
          <a:p>
            <a:pPr marL="353314" lvl="1" indent="-176657" algn="l">
              <a:lnSpc>
                <a:spcPts val="3272"/>
              </a:lnSpc>
              <a:spcBef>
                <a:spcPct val="0"/>
              </a:spcBef>
              <a:buFont typeface="Arial"/>
              <a:buChar char="•"/>
            </a:pPr>
            <a:r>
              <a:rPr lang="en-US" sz="1636" b="1" spc="39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설계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120188" y="4678945"/>
            <a:ext cx="9525" cy="3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930945" y="4016513"/>
            <a:ext cx="2509990" cy="1170704"/>
          </a:xfrm>
          <a:custGeom>
            <a:avLst/>
            <a:gdLst/>
            <a:ahLst/>
            <a:cxnLst/>
            <a:rect l="l" t="t" r="r" b="b"/>
            <a:pathLst>
              <a:path w="2509990" h="1170704">
                <a:moveTo>
                  <a:pt x="0" y="0"/>
                </a:moveTo>
                <a:lnTo>
                  <a:pt x="2509990" y="0"/>
                </a:lnTo>
                <a:lnTo>
                  <a:pt x="2509990" y="1170705"/>
                </a:lnTo>
                <a:lnTo>
                  <a:pt x="0" y="117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0444" y="2977833"/>
            <a:ext cx="7180917" cy="5632907"/>
          </a:xfrm>
          <a:custGeom>
            <a:avLst/>
            <a:gdLst/>
            <a:ahLst/>
            <a:cxnLst/>
            <a:rect l="l" t="t" r="r" b="b"/>
            <a:pathLst>
              <a:path w="7180917" h="5632907">
                <a:moveTo>
                  <a:pt x="0" y="0"/>
                </a:moveTo>
                <a:lnTo>
                  <a:pt x="7180918" y="0"/>
                </a:lnTo>
                <a:lnTo>
                  <a:pt x="7180918" y="5632907"/>
                </a:lnTo>
                <a:lnTo>
                  <a:pt x="0" y="56329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7573"/>
            </a:stretch>
          </a:blipFill>
        </p:spPr>
      </p:sp>
      <p:sp>
        <p:nvSpPr>
          <p:cNvPr id="13" name="Freeform 13"/>
          <p:cNvSpPr/>
          <p:nvPr/>
        </p:nvSpPr>
        <p:spPr>
          <a:xfrm rot="6838265" flipV="1">
            <a:off x="8271312" y="4041959"/>
            <a:ext cx="474349" cy="886134"/>
          </a:xfrm>
          <a:custGeom>
            <a:avLst/>
            <a:gdLst/>
            <a:ahLst/>
            <a:cxnLst/>
            <a:rect l="l" t="t" r="r" b="b"/>
            <a:pathLst>
              <a:path w="474349" h="886134">
                <a:moveTo>
                  <a:pt x="0" y="886134"/>
                </a:moveTo>
                <a:lnTo>
                  <a:pt x="474349" y="886134"/>
                </a:lnTo>
                <a:lnTo>
                  <a:pt x="474349" y="0"/>
                </a:lnTo>
                <a:lnTo>
                  <a:pt x="0" y="0"/>
                </a:lnTo>
                <a:lnTo>
                  <a:pt x="0" y="8861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930945" y="7148162"/>
            <a:ext cx="2469365" cy="1151133"/>
          </a:xfrm>
          <a:custGeom>
            <a:avLst/>
            <a:gdLst/>
            <a:ahLst/>
            <a:cxnLst/>
            <a:rect l="l" t="t" r="r" b="b"/>
            <a:pathLst>
              <a:path w="2469365" h="1151133">
                <a:moveTo>
                  <a:pt x="0" y="0"/>
                </a:moveTo>
                <a:lnTo>
                  <a:pt x="2469366" y="0"/>
                </a:lnTo>
                <a:lnTo>
                  <a:pt x="2469366" y="1151133"/>
                </a:lnTo>
                <a:lnTo>
                  <a:pt x="0" y="1151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(회원 &amp; 관리자)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55699" y="5049541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회원이 글 작성하기 클릭 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권한 오류 알림창 발생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58780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955699" y="6567461"/>
            <a:ext cx="6137730" cy="1937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종료된 설문 클릭 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알림창 발생 후 상세페이지로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이동</a:t>
            </a:r>
          </a:p>
        </p:txBody>
      </p:sp>
      <p:sp>
        <p:nvSpPr>
          <p:cNvPr id="19" name="Freeform 19"/>
          <p:cNvSpPr/>
          <p:nvPr/>
        </p:nvSpPr>
        <p:spPr>
          <a:xfrm rot="6838265" flipV="1">
            <a:off x="8240185" y="6883935"/>
            <a:ext cx="474349" cy="886134"/>
          </a:xfrm>
          <a:custGeom>
            <a:avLst/>
            <a:gdLst/>
            <a:ahLst/>
            <a:cxnLst/>
            <a:rect l="l" t="t" r="r" b="b"/>
            <a:pathLst>
              <a:path w="474349" h="886134">
                <a:moveTo>
                  <a:pt x="0" y="886135"/>
                </a:moveTo>
                <a:lnTo>
                  <a:pt x="474349" y="886135"/>
                </a:lnTo>
                <a:lnTo>
                  <a:pt x="474349" y="0"/>
                </a:lnTo>
                <a:lnTo>
                  <a:pt x="0" y="0"/>
                </a:lnTo>
                <a:lnTo>
                  <a:pt x="0" y="88613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955699" y="3531258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관리자가 글 작성하기 클릭 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작성페이지로 이동</a:t>
            </a:r>
          </a:p>
        </p:txBody>
      </p:sp>
    </p:spTree>
  </p:cSld>
  <p:clrMapOvr>
    <a:masterClrMapping/>
  </p:clrMapOvr>
  <p:transition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8948456" y="4461081"/>
            <a:ext cx="2509990" cy="1170704"/>
          </a:xfrm>
          <a:custGeom>
            <a:avLst/>
            <a:gdLst/>
            <a:ahLst/>
            <a:cxnLst/>
            <a:rect l="l" t="t" r="r" b="b"/>
            <a:pathLst>
              <a:path w="2509990" h="1170704">
                <a:moveTo>
                  <a:pt x="0" y="0"/>
                </a:moveTo>
                <a:lnTo>
                  <a:pt x="2509990" y="0"/>
                </a:lnTo>
                <a:lnTo>
                  <a:pt x="2509990" y="1170705"/>
                </a:lnTo>
                <a:lnTo>
                  <a:pt x="0" y="11707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879225" y="6358828"/>
            <a:ext cx="2675621" cy="924170"/>
          </a:xfrm>
          <a:custGeom>
            <a:avLst/>
            <a:gdLst/>
            <a:ahLst/>
            <a:cxnLst/>
            <a:rect l="l" t="t" r="r" b="b"/>
            <a:pathLst>
              <a:path w="2675621" h="924170">
                <a:moveTo>
                  <a:pt x="0" y="0"/>
                </a:moveTo>
                <a:lnTo>
                  <a:pt x="2675621" y="0"/>
                </a:lnTo>
                <a:lnTo>
                  <a:pt x="2675621" y="924170"/>
                </a:lnTo>
                <a:lnTo>
                  <a:pt x="0" y="924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42648" y="3562744"/>
            <a:ext cx="7054774" cy="5151842"/>
          </a:xfrm>
          <a:custGeom>
            <a:avLst/>
            <a:gdLst/>
            <a:ahLst/>
            <a:cxnLst/>
            <a:rect l="l" t="t" r="r" b="b"/>
            <a:pathLst>
              <a:path w="7054774" h="5151842">
                <a:moveTo>
                  <a:pt x="0" y="0"/>
                </a:moveTo>
                <a:lnTo>
                  <a:pt x="7054774" y="0"/>
                </a:lnTo>
                <a:lnTo>
                  <a:pt x="7054774" y="5151842"/>
                </a:lnTo>
                <a:lnTo>
                  <a:pt x="0" y="5151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6838265" flipV="1">
            <a:off x="8279297" y="4505577"/>
            <a:ext cx="474349" cy="886134"/>
          </a:xfrm>
          <a:custGeom>
            <a:avLst/>
            <a:gdLst/>
            <a:ahLst/>
            <a:cxnLst/>
            <a:rect l="l" t="t" r="r" b="b"/>
            <a:pathLst>
              <a:path w="474349" h="886134">
                <a:moveTo>
                  <a:pt x="0" y="886134"/>
                </a:moveTo>
                <a:lnTo>
                  <a:pt x="474349" y="886134"/>
                </a:lnTo>
                <a:lnTo>
                  <a:pt x="474349" y="0"/>
                </a:lnTo>
                <a:lnTo>
                  <a:pt x="0" y="0"/>
                </a:lnTo>
                <a:lnTo>
                  <a:pt x="0" y="88613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06552" y="4864514"/>
            <a:ext cx="337283" cy="298036"/>
          </a:xfrm>
          <a:custGeom>
            <a:avLst/>
            <a:gdLst/>
            <a:ahLst/>
            <a:cxnLst/>
            <a:rect l="l" t="t" r="r" b="b"/>
            <a:pathLst>
              <a:path w="337283" h="298036">
                <a:moveTo>
                  <a:pt x="0" y="0"/>
                </a:moveTo>
                <a:lnTo>
                  <a:pt x="337284" y="0"/>
                </a:lnTo>
                <a:lnTo>
                  <a:pt x="337284" y="298036"/>
                </a:lnTo>
                <a:lnTo>
                  <a:pt x="0" y="2980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상세페이지 (회원)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57868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회원은 설문 삭제 권한X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4609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57868" y="4365831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ID 하나 당 한번의 투표만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가능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68047" y="645796"/>
            <a:ext cx="3061386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400" b="1" spc="8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- 진행중인 설문</a:t>
            </a:r>
          </a:p>
        </p:txBody>
      </p:sp>
      <p:sp>
        <p:nvSpPr>
          <p:cNvPr id="21" name="Freeform 21"/>
          <p:cNvSpPr/>
          <p:nvPr/>
        </p:nvSpPr>
        <p:spPr>
          <a:xfrm rot="7566050" flipV="1">
            <a:off x="8131014" y="5885671"/>
            <a:ext cx="537997" cy="1005035"/>
          </a:xfrm>
          <a:custGeom>
            <a:avLst/>
            <a:gdLst/>
            <a:ahLst/>
            <a:cxnLst/>
            <a:rect l="l" t="t" r="r" b="b"/>
            <a:pathLst>
              <a:path w="537997" h="1005035">
                <a:moveTo>
                  <a:pt x="0" y="1005035"/>
                </a:moveTo>
                <a:lnTo>
                  <a:pt x="537997" y="1005035"/>
                </a:lnTo>
                <a:lnTo>
                  <a:pt x="537997" y="0"/>
                </a:lnTo>
                <a:lnTo>
                  <a:pt x="0" y="0"/>
                </a:lnTo>
                <a:lnTo>
                  <a:pt x="0" y="100503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157868" y="5846014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중복 투표 불가</a:t>
            </a:r>
          </a:p>
        </p:txBody>
      </p:sp>
    </p:spTree>
  </p:cSld>
  <p:clrMapOvr>
    <a:masterClrMapping/>
  </p:clrMapOvr>
  <p:transition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880823" y="2576851"/>
            <a:ext cx="9375042" cy="6907926"/>
          </a:xfrm>
          <a:custGeom>
            <a:avLst/>
            <a:gdLst/>
            <a:ahLst/>
            <a:cxnLst/>
            <a:rect l="l" t="t" r="r" b="b"/>
            <a:pathLst>
              <a:path w="9375042" h="6907926">
                <a:moveTo>
                  <a:pt x="0" y="0"/>
                </a:moveTo>
                <a:lnTo>
                  <a:pt x="9375042" y="0"/>
                </a:lnTo>
                <a:lnTo>
                  <a:pt x="9375042" y="6907926"/>
                </a:lnTo>
                <a:lnTo>
                  <a:pt x="0" y="6907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상세페이지 (회원)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9795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종료된 설문은 마우스 클릭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불가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2876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8997" y="645796"/>
            <a:ext cx="3061386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3400" b="1" spc="8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- 종료된 설문</a:t>
            </a:r>
          </a:p>
        </p:txBody>
      </p:sp>
    </p:spTree>
  </p:cSld>
  <p:clrMapOvr>
    <a:masterClrMapping/>
  </p:clrMapOvr>
  <p:transition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432619" y="3339986"/>
            <a:ext cx="6842066" cy="5079579"/>
          </a:xfrm>
          <a:custGeom>
            <a:avLst/>
            <a:gdLst/>
            <a:ahLst/>
            <a:cxnLst/>
            <a:rect l="l" t="t" r="r" b="b"/>
            <a:pathLst>
              <a:path w="6842066" h="5079579">
                <a:moveTo>
                  <a:pt x="0" y="0"/>
                </a:moveTo>
                <a:lnTo>
                  <a:pt x="6842067" y="0"/>
                </a:lnTo>
                <a:lnTo>
                  <a:pt x="6842067" y="5079579"/>
                </a:lnTo>
                <a:lnTo>
                  <a:pt x="0" y="5079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303722" y="7399191"/>
            <a:ext cx="3169180" cy="1477362"/>
          </a:xfrm>
          <a:custGeom>
            <a:avLst/>
            <a:gdLst/>
            <a:ahLst/>
            <a:cxnLst/>
            <a:rect l="l" t="t" r="r" b="b"/>
            <a:pathLst>
              <a:path w="3169180" h="1477362">
                <a:moveTo>
                  <a:pt x="0" y="0"/>
                </a:moveTo>
                <a:lnTo>
                  <a:pt x="3169180" y="0"/>
                </a:lnTo>
                <a:lnTo>
                  <a:pt x="3169180" y="1477362"/>
                </a:lnTo>
                <a:lnTo>
                  <a:pt x="0" y="1477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82393" y="4606385"/>
            <a:ext cx="985423" cy="504170"/>
          </a:xfrm>
          <a:custGeom>
            <a:avLst/>
            <a:gdLst/>
            <a:ahLst/>
            <a:cxnLst/>
            <a:rect l="l" t="t" r="r" b="b"/>
            <a:pathLst>
              <a:path w="985423" h="504170">
                <a:moveTo>
                  <a:pt x="0" y="0"/>
                </a:moveTo>
                <a:lnTo>
                  <a:pt x="985422" y="0"/>
                </a:lnTo>
                <a:lnTo>
                  <a:pt x="985422" y="504170"/>
                </a:lnTo>
                <a:lnTo>
                  <a:pt x="0" y="504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303722" y="5365301"/>
            <a:ext cx="3169180" cy="1477362"/>
          </a:xfrm>
          <a:custGeom>
            <a:avLst/>
            <a:gdLst/>
            <a:ahLst/>
            <a:cxnLst/>
            <a:rect l="l" t="t" r="r" b="b"/>
            <a:pathLst>
              <a:path w="3169180" h="1477362">
                <a:moveTo>
                  <a:pt x="0" y="0"/>
                </a:moveTo>
                <a:lnTo>
                  <a:pt x="3169180" y="0"/>
                </a:lnTo>
                <a:lnTo>
                  <a:pt x="3169180" y="1477362"/>
                </a:lnTo>
                <a:lnTo>
                  <a:pt x="0" y="14773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80823" y="464943"/>
            <a:ext cx="8673245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상세페이지 (관리자)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7868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설문 삭제 권한O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609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57868" y="436583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설문 투표 불가</a:t>
            </a:r>
          </a:p>
        </p:txBody>
      </p:sp>
      <p:sp>
        <p:nvSpPr>
          <p:cNvPr id="19" name="Freeform 19"/>
          <p:cNvSpPr/>
          <p:nvPr/>
        </p:nvSpPr>
        <p:spPr>
          <a:xfrm rot="6838265" flipV="1">
            <a:off x="8048471" y="4409521"/>
            <a:ext cx="395972" cy="739718"/>
          </a:xfrm>
          <a:custGeom>
            <a:avLst/>
            <a:gdLst/>
            <a:ahLst/>
            <a:cxnLst/>
            <a:rect l="l" t="t" r="r" b="b"/>
            <a:pathLst>
              <a:path w="395972" h="739718">
                <a:moveTo>
                  <a:pt x="0" y="739718"/>
                </a:moveTo>
                <a:lnTo>
                  <a:pt x="395972" y="739718"/>
                </a:lnTo>
                <a:lnTo>
                  <a:pt x="395972" y="0"/>
                </a:lnTo>
                <a:lnTo>
                  <a:pt x="0" y="0"/>
                </a:lnTo>
                <a:lnTo>
                  <a:pt x="0" y="7397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519353" y="4689184"/>
            <a:ext cx="337283" cy="298036"/>
          </a:xfrm>
          <a:custGeom>
            <a:avLst/>
            <a:gdLst/>
            <a:ahLst/>
            <a:cxnLst/>
            <a:rect l="l" t="t" r="r" b="b"/>
            <a:pathLst>
              <a:path w="337283" h="298036">
                <a:moveTo>
                  <a:pt x="0" y="0"/>
                </a:moveTo>
                <a:lnTo>
                  <a:pt x="337284" y="0"/>
                </a:lnTo>
                <a:lnTo>
                  <a:pt x="337284" y="298036"/>
                </a:lnTo>
                <a:lnTo>
                  <a:pt x="0" y="2980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9106487" flipV="1">
            <a:off x="9633703" y="4868410"/>
            <a:ext cx="316834" cy="591879"/>
          </a:xfrm>
          <a:custGeom>
            <a:avLst/>
            <a:gdLst/>
            <a:ahLst/>
            <a:cxnLst/>
            <a:rect l="l" t="t" r="r" b="b"/>
            <a:pathLst>
              <a:path w="316834" h="591879">
                <a:moveTo>
                  <a:pt x="0" y="591879"/>
                </a:moveTo>
                <a:lnTo>
                  <a:pt x="316833" y="591879"/>
                </a:lnTo>
                <a:lnTo>
                  <a:pt x="316833" y="0"/>
                </a:lnTo>
                <a:lnTo>
                  <a:pt x="0" y="0"/>
                </a:lnTo>
                <a:lnTo>
                  <a:pt x="0" y="59187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7930491" flipV="1">
            <a:off x="7805118" y="6877378"/>
            <a:ext cx="395972" cy="739718"/>
          </a:xfrm>
          <a:custGeom>
            <a:avLst/>
            <a:gdLst/>
            <a:ahLst/>
            <a:cxnLst/>
            <a:rect l="l" t="t" r="r" b="b"/>
            <a:pathLst>
              <a:path w="395972" h="739718">
                <a:moveTo>
                  <a:pt x="0" y="739718"/>
                </a:moveTo>
                <a:lnTo>
                  <a:pt x="395972" y="739718"/>
                </a:lnTo>
                <a:lnTo>
                  <a:pt x="395972" y="0"/>
                </a:lnTo>
                <a:lnTo>
                  <a:pt x="0" y="0"/>
                </a:lnTo>
                <a:lnTo>
                  <a:pt x="0" y="73971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054480" y="2640538"/>
            <a:ext cx="9116949" cy="6729748"/>
          </a:xfrm>
          <a:custGeom>
            <a:avLst/>
            <a:gdLst/>
            <a:ahLst/>
            <a:cxnLst/>
            <a:rect l="l" t="t" r="r" b="b"/>
            <a:pathLst>
              <a:path w="9116949" h="6729748">
                <a:moveTo>
                  <a:pt x="0" y="0"/>
                </a:moveTo>
                <a:lnTo>
                  <a:pt x="9116949" y="0"/>
                </a:lnTo>
                <a:lnTo>
                  <a:pt x="9116949" y="6729748"/>
                </a:lnTo>
                <a:lnTo>
                  <a:pt x="0" y="67297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9021192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설문 글 작성하기 (관리자)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7868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설문 글 작성 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09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</p:spTree>
  </p:cSld>
  <p:clrMapOvr>
    <a:masterClrMapping/>
  </p:clrMapOvr>
  <p:transition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95863" y="3123922"/>
            <a:ext cx="7633484" cy="5659655"/>
          </a:xfrm>
          <a:custGeom>
            <a:avLst/>
            <a:gdLst/>
            <a:ahLst/>
            <a:cxnLst/>
            <a:rect l="l" t="t" r="r" b="b"/>
            <a:pathLst>
              <a:path w="7633484" h="5659655">
                <a:moveTo>
                  <a:pt x="0" y="0"/>
                </a:moveTo>
                <a:lnTo>
                  <a:pt x="7633484" y="0"/>
                </a:lnTo>
                <a:lnTo>
                  <a:pt x="7633484" y="5659654"/>
                </a:lnTo>
                <a:lnTo>
                  <a:pt x="0" y="565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029347" y="7248497"/>
            <a:ext cx="2655807" cy="1184604"/>
          </a:xfrm>
          <a:custGeom>
            <a:avLst/>
            <a:gdLst/>
            <a:ahLst/>
            <a:cxnLst/>
            <a:rect l="l" t="t" r="r" b="b"/>
            <a:pathLst>
              <a:path w="2655807" h="1184604">
                <a:moveTo>
                  <a:pt x="0" y="0"/>
                </a:moveTo>
                <a:lnTo>
                  <a:pt x="2655807" y="0"/>
                </a:lnTo>
                <a:lnTo>
                  <a:pt x="2655807" y="1184605"/>
                </a:lnTo>
                <a:lnTo>
                  <a:pt x="0" y="1184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823" y="464943"/>
            <a:ext cx="879427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공지사항 (회원 &amp; 관리자)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57868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공지사항 제목 키워드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검색 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09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7868" y="5852157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글쓰기 권한O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57868" y="5019675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회원은 글쓰기 권한X</a:t>
            </a:r>
          </a:p>
        </p:txBody>
      </p:sp>
      <p:sp>
        <p:nvSpPr>
          <p:cNvPr id="18" name="Freeform 18"/>
          <p:cNvSpPr/>
          <p:nvPr/>
        </p:nvSpPr>
        <p:spPr>
          <a:xfrm rot="6860932" flipV="1">
            <a:off x="8254776" y="7327087"/>
            <a:ext cx="546376" cy="1020688"/>
          </a:xfrm>
          <a:custGeom>
            <a:avLst/>
            <a:gdLst/>
            <a:ahLst/>
            <a:cxnLst/>
            <a:rect l="l" t="t" r="r" b="b"/>
            <a:pathLst>
              <a:path w="546376" h="1020688">
                <a:moveTo>
                  <a:pt x="0" y="1020689"/>
                </a:moveTo>
                <a:lnTo>
                  <a:pt x="546376" y="1020689"/>
                </a:lnTo>
                <a:lnTo>
                  <a:pt x="546376" y="0"/>
                </a:lnTo>
                <a:lnTo>
                  <a:pt x="0" y="0"/>
                </a:lnTo>
                <a:lnTo>
                  <a:pt x="0" y="102068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27360" y="3361024"/>
            <a:ext cx="7172972" cy="5323101"/>
          </a:xfrm>
          <a:custGeom>
            <a:avLst/>
            <a:gdLst/>
            <a:ahLst/>
            <a:cxnLst/>
            <a:rect l="l" t="t" r="r" b="b"/>
            <a:pathLst>
              <a:path w="7172972" h="5323101">
                <a:moveTo>
                  <a:pt x="0" y="0"/>
                </a:moveTo>
                <a:lnTo>
                  <a:pt x="7172972" y="0"/>
                </a:lnTo>
                <a:lnTo>
                  <a:pt x="7172972" y="5323100"/>
                </a:lnTo>
                <a:lnTo>
                  <a:pt x="0" y="5323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500332" y="6815917"/>
            <a:ext cx="3146882" cy="1478798"/>
          </a:xfrm>
          <a:custGeom>
            <a:avLst/>
            <a:gdLst/>
            <a:ahLst/>
            <a:cxnLst/>
            <a:rect l="l" t="t" r="r" b="b"/>
            <a:pathLst>
              <a:path w="3146882" h="1478798">
                <a:moveTo>
                  <a:pt x="0" y="0"/>
                </a:moveTo>
                <a:lnTo>
                  <a:pt x="3146882" y="0"/>
                </a:lnTo>
                <a:lnTo>
                  <a:pt x="3146882" y="1478798"/>
                </a:lnTo>
                <a:lnTo>
                  <a:pt x="0" y="1478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670608" flipV="1">
            <a:off x="7977378" y="7236499"/>
            <a:ext cx="361722" cy="675734"/>
          </a:xfrm>
          <a:custGeom>
            <a:avLst/>
            <a:gdLst/>
            <a:ahLst/>
            <a:cxnLst/>
            <a:rect l="l" t="t" r="r" b="b"/>
            <a:pathLst>
              <a:path w="361722" h="675734">
                <a:moveTo>
                  <a:pt x="0" y="675734"/>
                </a:moveTo>
                <a:lnTo>
                  <a:pt x="361721" y="675734"/>
                </a:lnTo>
                <a:lnTo>
                  <a:pt x="361721" y="0"/>
                </a:lnTo>
                <a:lnTo>
                  <a:pt x="0" y="0"/>
                </a:lnTo>
                <a:lnTo>
                  <a:pt x="0" y="67573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137830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공지사항 - 상세페이지 (회원 &amp; 관리자)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7868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수정/삭제 권한O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609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57868" y="436583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회원은 수정/삭제 권한X</a:t>
            </a:r>
          </a:p>
        </p:txBody>
      </p:sp>
    </p:spTree>
  </p:cSld>
  <p:clrMapOvr>
    <a:masterClrMapping/>
  </p:clrMapOvr>
  <p:transition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942494" y="2599762"/>
            <a:ext cx="9313919" cy="6862887"/>
          </a:xfrm>
          <a:custGeom>
            <a:avLst/>
            <a:gdLst/>
            <a:ahLst/>
            <a:cxnLst/>
            <a:rect l="l" t="t" r="r" b="b"/>
            <a:pathLst>
              <a:path w="9313919" h="6862887">
                <a:moveTo>
                  <a:pt x="0" y="0"/>
                </a:moveTo>
                <a:lnTo>
                  <a:pt x="9313919" y="0"/>
                </a:lnTo>
                <a:lnTo>
                  <a:pt x="9313919" y="6862888"/>
                </a:lnTo>
                <a:lnTo>
                  <a:pt x="0" y="686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1193644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공지사항 - 글 작성페이지 (관리자)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8820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공지사항 작성 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190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8820" y="436583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제목은 30자 이내로 작성</a:t>
            </a:r>
          </a:p>
        </p:txBody>
      </p:sp>
    </p:spTree>
  </p:cSld>
  <p:clrMapOvr>
    <a:masterClrMapping/>
  </p:clrMapOvr>
  <p:transition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061886" y="2683222"/>
            <a:ext cx="9102138" cy="6730791"/>
          </a:xfrm>
          <a:custGeom>
            <a:avLst/>
            <a:gdLst/>
            <a:ahLst/>
            <a:cxnLst/>
            <a:rect l="l" t="t" r="r" b="b"/>
            <a:pathLst>
              <a:path w="9102138" h="6730791">
                <a:moveTo>
                  <a:pt x="0" y="0"/>
                </a:moveTo>
                <a:lnTo>
                  <a:pt x="9102138" y="0"/>
                </a:lnTo>
                <a:lnTo>
                  <a:pt x="9102138" y="6730791"/>
                </a:lnTo>
                <a:lnTo>
                  <a:pt x="0" y="6730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980664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자유게시판 (회원 &amp; 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86676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83595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자유게시판 제목 키워드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검색 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83595" y="5019675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 및 관리자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- 글 작성 권한O</a:t>
            </a:r>
          </a:p>
        </p:txBody>
      </p:sp>
    </p:spTree>
  </p:cSld>
  <p:clrMapOvr>
    <a:masterClrMapping/>
  </p:clrMapOvr>
  <p:transition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84510" y="2856699"/>
            <a:ext cx="6637764" cy="6184198"/>
          </a:xfrm>
          <a:custGeom>
            <a:avLst/>
            <a:gdLst/>
            <a:ahLst/>
            <a:cxnLst/>
            <a:rect l="l" t="t" r="r" b="b"/>
            <a:pathLst>
              <a:path w="6637764" h="6184198">
                <a:moveTo>
                  <a:pt x="0" y="0"/>
                </a:moveTo>
                <a:lnTo>
                  <a:pt x="6637763" y="0"/>
                </a:lnTo>
                <a:lnTo>
                  <a:pt x="6637763" y="6184197"/>
                </a:lnTo>
                <a:lnTo>
                  <a:pt x="0" y="618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34774" y="7650243"/>
            <a:ext cx="1061626" cy="1100466"/>
          </a:xfrm>
          <a:custGeom>
            <a:avLst/>
            <a:gdLst/>
            <a:ahLst/>
            <a:cxnLst/>
            <a:rect l="l" t="t" r="r" b="b"/>
            <a:pathLst>
              <a:path w="1061626" h="1100466">
                <a:moveTo>
                  <a:pt x="0" y="0"/>
                </a:moveTo>
                <a:lnTo>
                  <a:pt x="1061626" y="0"/>
                </a:lnTo>
                <a:lnTo>
                  <a:pt x="1061626" y="1100467"/>
                </a:lnTo>
                <a:lnTo>
                  <a:pt x="0" y="110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21754" y="3224871"/>
            <a:ext cx="1061626" cy="1100466"/>
          </a:xfrm>
          <a:custGeom>
            <a:avLst/>
            <a:gdLst/>
            <a:ahLst/>
            <a:cxnLst/>
            <a:rect l="l" t="t" r="r" b="b"/>
            <a:pathLst>
              <a:path w="1061626" h="1100466">
                <a:moveTo>
                  <a:pt x="0" y="0"/>
                </a:moveTo>
                <a:lnTo>
                  <a:pt x="1061626" y="0"/>
                </a:lnTo>
                <a:lnTo>
                  <a:pt x="1061626" y="1100466"/>
                </a:lnTo>
                <a:lnTo>
                  <a:pt x="0" y="1100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121754" y="5472968"/>
            <a:ext cx="3526969" cy="1644151"/>
          </a:xfrm>
          <a:custGeom>
            <a:avLst/>
            <a:gdLst/>
            <a:ahLst/>
            <a:cxnLst/>
            <a:rect l="l" t="t" r="r" b="b"/>
            <a:pathLst>
              <a:path w="3526969" h="1644151">
                <a:moveTo>
                  <a:pt x="0" y="0"/>
                </a:moveTo>
                <a:lnTo>
                  <a:pt x="3526969" y="0"/>
                </a:lnTo>
                <a:lnTo>
                  <a:pt x="3526969" y="1644151"/>
                </a:lnTo>
                <a:lnTo>
                  <a:pt x="0" y="16441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5871592" flipV="1">
            <a:off x="7648496" y="3610489"/>
            <a:ext cx="349429" cy="652769"/>
          </a:xfrm>
          <a:custGeom>
            <a:avLst/>
            <a:gdLst/>
            <a:ahLst/>
            <a:cxnLst/>
            <a:rect l="l" t="t" r="r" b="b"/>
            <a:pathLst>
              <a:path w="349429" h="652769">
                <a:moveTo>
                  <a:pt x="0" y="652769"/>
                </a:moveTo>
                <a:lnTo>
                  <a:pt x="349429" y="652769"/>
                </a:lnTo>
                <a:lnTo>
                  <a:pt x="349429" y="0"/>
                </a:lnTo>
                <a:lnTo>
                  <a:pt x="0" y="0"/>
                </a:lnTo>
                <a:lnTo>
                  <a:pt x="0" y="65276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268264" y="4036826"/>
            <a:ext cx="296785" cy="262250"/>
          </a:xfrm>
          <a:custGeom>
            <a:avLst/>
            <a:gdLst/>
            <a:ahLst/>
            <a:cxnLst/>
            <a:rect l="l" t="t" r="r" b="b"/>
            <a:pathLst>
              <a:path w="296785" h="262250">
                <a:moveTo>
                  <a:pt x="0" y="0"/>
                </a:moveTo>
                <a:lnTo>
                  <a:pt x="296785" y="0"/>
                </a:lnTo>
                <a:lnTo>
                  <a:pt x="296785" y="262251"/>
                </a:lnTo>
                <a:lnTo>
                  <a:pt x="0" y="2622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6678602" flipV="1">
            <a:off x="7757897" y="7440174"/>
            <a:ext cx="349429" cy="652769"/>
          </a:xfrm>
          <a:custGeom>
            <a:avLst/>
            <a:gdLst/>
            <a:ahLst/>
            <a:cxnLst/>
            <a:rect l="l" t="t" r="r" b="b"/>
            <a:pathLst>
              <a:path w="349429" h="652769">
                <a:moveTo>
                  <a:pt x="0" y="652769"/>
                </a:moveTo>
                <a:lnTo>
                  <a:pt x="349429" y="652769"/>
                </a:lnTo>
                <a:lnTo>
                  <a:pt x="349429" y="0"/>
                </a:lnTo>
                <a:lnTo>
                  <a:pt x="0" y="0"/>
                </a:lnTo>
                <a:lnTo>
                  <a:pt x="0" y="65276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299032" y="7728458"/>
            <a:ext cx="296785" cy="262250"/>
          </a:xfrm>
          <a:custGeom>
            <a:avLst/>
            <a:gdLst/>
            <a:ahLst/>
            <a:cxnLst/>
            <a:rect l="l" t="t" r="r" b="b"/>
            <a:pathLst>
              <a:path w="296785" h="262250">
                <a:moveTo>
                  <a:pt x="0" y="0"/>
                </a:moveTo>
                <a:lnTo>
                  <a:pt x="296785" y="0"/>
                </a:lnTo>
                <a:lnTo>
                  <a:pt x="296785" y="262250"/>
                </a:lnTo>
                <a:lnTo>
                  <a:pt x="0" y="262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234774" y="4936080"/>
            <a:ext cx="305944" cy="414839"/>
          </a:xfrm>
          <a:custGeom>
            <a:avLst/>
            <a:gdLst/>
            <a:ahLst/>
            <a:cxnLst/>
            <a:rect l="l" t="t" r="r" b="b"/>
            <a:pathLst>
              <a:path w="305944" h="414839">
                <a:moveTo>
                  <a:pt x="0" y="0"/>
                </a:moveTo>
                <a:lnTo>
                  <a:pt x="305944" y="0"/>
                </a:lnTo>
                <a:lnTo>
                  <a:pt x="305944" y="414840"/>
                </a:lnTo>
                <a:lnTo>
                  <a:pt x="0" y="4148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80823" y="464943"/>
            <a:ext cx="14189731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자유게시판 - 상세페이지 (회원 &amp; 관리자)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83595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작성자는 수정/삭제 권한O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86676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83595" y="4365831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작성자가 아닌 경우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- 수정/삭제 권한X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83595" y="5846014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댓글 등록 및 수정/삭제 가능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07988" y="4949097"/>
            <a:ext cx="2073263" cy="359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b="1" spc="48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작성자가</a:t>
            </a:r>
            <a:r>
              <a:rPr lang="en-US" sz="2000" b="1" spc="48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000" b="1" spc="48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아닐</a:t>
            </a:r>
            <a:r>
              <a:rPr lang="en-US" sz="2000" b="1" spc="48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000" b="1" spc="48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경우</a:t>
            </a:r>
            <a:endParaRPr lang="en-US" sz="2000" b="1" spc="48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0781" y="1811415"/>
            <a:ext cx="6779669" cy="134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95"/>
              </a:lnSpc>
              <a:spcBef>
                <a:spcPct val="0"/>
              </a:spcBef>
            </a:pPr>
            <a:r>
              <a:rPr lang="en-US" sz="8799" b="1" spc="21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개요</a:t>
            </a:r>
          </a:p>
        </p:txBody>
      </p:sp>
      <p:sp>
        <p:nvSpPr>
          <p:cNvPr id="3" name="AutoShape 3"/>
          <p:cNvSpPr/>
          <p:nvPr/>
        </p:nvSpPr>
        <p:spPr>
          <a:xfrm>
            <a:off x="2134307" y="4316775"/>
            <a:ext cx="161441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2134307" y="0"/>
            <a:ext cx="0" cy="1028700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02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433796" y="5598593"/>
            <a:ext cx="9455796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7487"/>
              </a:lnSpc>
              <a:buFont typeface="Arial"/>
              <a:buChar char="•"/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프로젝트 목적 및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33796" y="7384401"/>
            <a:ext cx="8255777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7487"/>
              </a:lnSpc>
              <a:buFont typeface="Arial"/>
              <a:buChar char="•"/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프로젝트 개발 도구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sp>
        <p:nvSpPr>
          <p:cNvPr id="13" name="Freeform 13"/>
          <p:cNvSpPr/>
          <p:nvPr/>
        </p:nvSpPr>
        <p:spPr>
          <a:xfrm flipH="1">
            <a:off x="9830449" y="1886168"/>
            <a:ext cx="1186206" cy="1169895"/>
          </a:xfrm>
          <a:custGeom>
            <a:avLst/>
            <a:gdLst/>
            <a:ahLst/>
            <a:cxnLst/>
            <a:rect l="l" t="t" r="r" b="b"/>
            <a:pathLst>
              <a:path w="1186206" h="1169895">
                <a:moveTo>
                  <a:pt x="1186206" y="0"/>
                </a:moveTo>
                <a:lnTo>
                  <a:pt x="0" y="0"/>
                </a:lnTo>
                <a:lnTo>
                  <a:pt x="0" y="1169896"/>
                </a:lnTo>
                <a:lnTo>
                  <a:pt x="1186206" y="1169896"/>
                </a:lnTo>
                <a:lnTo>
                  <a:pt x="1186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139652" y="2608415"/>
            <a:ext cx="9205923" cy="6810689"/>
          </a:xfrm>
          <a:custGeom>
            <a:avLst/>
            <a:gdLst/>
            <a:ahLst/>
            <a:cxnLst/>
            <a:rect l="l" t="t" r="r" b="b"/>
            <a:pathLst>
              <a:path w="9205923" h="6810689">
                <a:moveTo>
                  <a:pt x="0" y="0"/>
                </a:moveTo>
                <a:lnTo>
                  <a:pt x="9205923" y="0"/>
                </a:lnTo>
                <a:lnTo>
                  <a:pt x="9205923" y="6810689"/>
                </a:lnTo>
                <a:lnTo>
                  <a:pt x="0" y="68106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15169105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자유게시판 - 글 작성페이지 (회원 &amp; 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1525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2170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 및 관리자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- 게시글 작성 가능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2170" y="506730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제목은 35자 이내로 작성</a:t>
            </a:r>
          </a:p>
        </p:txBody>
      </p:sp>
    </p:spTree>
  </p:cSld>
  <p:clrMapOvr>
    <a:masterClrMapping/>
  </p:clrMapOvr>
  <p:transition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918923" y="2483078"/>
            <a:ext cx="9335947" cy="6928255"/>
          </a:xfrm>
          <a:custGeom>
            <a:avLst/>
            <a:gdLst/>
            <a:ahLst/>
            <a:cxnLst/>
            <a:rect l="l" t="t" r="r" b="b"/>
            <a:pathLst>
              <a:path w="9335947" h="6928255">
                <a:moveTo>
                  <a:pt x="0" y="0"/>
                </a:moveTo>
                <a:lnTo>
                  <a:pt x="9335947" y="0"/>
                </a:lnTo>
                <a:lnTo>
                  <a:pt x="9335947" y="6928256"/>
                </a:lnTo>
                <a:lnTo>
                  <a:pt x="0" y="692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797710" y="7544443"/>
            <a:ext cx="327112" cy="320979"/>
          </a:xfrm>
          <a:custGeom>
            <a:avLst/>
            <a:gdLst/>
            <a:ahLst/>
            <a:cxnLst/>
            <a:rect l="l" t="t" r="r" b="b"/>
            <a:pathLst>
              <a:path w="327112" h="320979">
                <a:moveTo>
                  <a:pt x="0" y="0"/>
                </a:moveTo>
                <a:lnTo>
                  <a:pt x="327112" y="0"/>
                </a:lnTo>
                <a:lnTo>
                  <a:pt x="327112" y="320979"/>
                </a:lnTo>
                <a:lnTo>
                  <a:pt x="0" y="320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823" y="464943"/>
            <a:ext cx="2092515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알림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2170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공지사항 업데이트 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알림 추가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525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31220" y="7332339"/>
            <a:ext cx="366649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안 읽은 알림 -&gt;   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31220" y="816325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알림 확인 시 점 사라짐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50270" y="8995733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X -&gt; 알림 삭제 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31220" y="5019675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각 회원 ID 별로 알림 상태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저장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50270" y="6499857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 ID는 알림X</a:t>
            </a:r>
          </a:p>
        </p:txBody>
      </p:sp>
    </p:spTree>
  </p:cSld>
  <p:clrMapOvr>
    <a:masterClrMapping/>
  </p:clrMapOvr>
  <p:transition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022685" y="2560320"/>
            <a:ext cx="9008476" cy="6697980"/>
          </a:xfrm>
          <a:custGeom>
            <a:avLst/>
            <a:gdLst/>
            <a:ahLst/>
            <a:cxnLst/>
            <a:rect l="l" t="t" r="r" b="b"/>
            <a:pathLst>
              <a:path w="9008476" h="6697980">
                <a:moveTo>
                  <a:pt x="0" y="0"/>
                </a:moveTo>
                <a:lnTo>
                  <a:pt x="9008476" y="0"/>
                </a:lnTo>
                <a:lnTo>
                  <a:pt x="9008476" y="6697980"/>
                </a:lnTo>
                <a:lnTo>
                  <a:pt x="0" y="6697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회비내역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12170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총 회비내역 확인 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1525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2170" y="4365831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최신 입금/지출 내역 확인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가능</a:t>
            </a:r>
          </a:p>
        </p:txBody>
      </p:sp>
    </p:spTree>
  </p:cSld>
  <p:clrMapOvr>
    <a:masterClrMapping/>
  </p:clrMapOvr>
  <p:transition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08310" y="3291546"/>
            <a:ext cx="6947153" cy="5139615"/>
          </a:xfrm>
          <a:custGeom>
            <a:avLst/>
            <a:gdLst/>
            <a:ahLst/>
            <a:cxnLst/>
            <a:rect l="l" t="t" r="r" b="b"/>
            <a:pathLst>
              <a:path w="6947153" h="5139615">
                <a:moveTo>
                  <a:pt x="0" y="0"/>
                </a:moveTo>
                <a:lnTo>
                  <a:pt x="6947152" y="0"/>
                </a:lnTo>
                <a:lnTo>
                  <a:pt x="6947152" y="5139615"/>
                </a:lnTo>
                <a:lnTo>
                  <a:pt x="0" y="5139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188787" y="5519402"/>
            <a:ext cx="3342137" cy="1557989"/>
          </a:xfrm>
          <a:custGeom>
            <a:avLst/>
            <a:gdLst/>
            <a:ahLst/>
            <a:cxnLst/>
            <a:rect l="l" t="t" r="r" b="b"/>
            <a:pathLst>
              <a:path w="3342137" h="1557989">
                <a:moveTo>
                  <a:pt x="0" y="0"/>
                </a:moveTo>
                <a:lnTo>
                  <a:pt x="3342137" y="0"/>
                </a:lnTo>
                <a:lnTo>
                  <a:pt x="3342137" y="1557988"/>
                </a:lnTo>
                <a:lnTo>
                  <a:pt x="0" y="1557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(회원)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12170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각 항목 클릭 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해당 페이지로 이동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1525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2170" y="502920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회원은 내 정보 관리만 허용</a:t>
            </a:r>
          </a:p>
        </p:txBody>
      </p:sp>
      <p:sp>
        <p:nvSpPr>
          <p:cNvPr id="17" name="Freeform 17"/>
          <p:cNvSpPr/>
          <p:nvPr/>
        </p:nvSpPr>
        <p:spPr>
          <a:xfrm rot="5941762" flipV="1">
            <a:off x="7153647" y="5224903"/>
            <a:ext cx="702350" cy="1312063"/>
          </a:xfrm>
          <a:custGeom>
            <a:avLst/>
            <a:gdLst/>
            <a:ahLst/>
            <a:cxnLst/>
            <a:rect l="l" t="t" r="r" b="b"/>
            <a:pathLst>
              <a:path w="702350" h="1312063">
                <a:moveTo>
                  <a:pt x="0" y="1312063"/>
                </a:moveTo>
                <a:lnTo>
                  <a:pt x="702350" y="1312063"/>
                </a:lnTo>
                <a:lnTo>
                  <a:pt x="702350" y="0"/>
                </a:lnTo>
                <a:lnTo>
                  <a:pt x="0" y="0"/>
                </a:lnTo>
                <a:lnTo>
                  <a:pt x="0" y="131206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984585" y="2547513"/>
            <a:ext cx="9109102" cy="6730216"/>
          </a:xfrm>
          <a:custGeom>
            <a:avLst/>
            <a:gdLst/>
            <a:ahLst/>
            <a:cxnLst/>
            <a:rect l="l" t="t" r="r" b="b"/>
            <a:pathLst>
              <a:path w="9109102" h="6730216">
                <a:moveTo>
                  <a:pt x="0" y="0"/>
                </a:moveTo>
                <a:lnTo>
                  <a:pt x="9109102" y="0"/>
                </a:lnTo>
                <a:lnTo>
                  <a:pt x="9109102" y="6730217"/>
                </a:lnTo>
                <a:lnTo>
                  <a:pt x="0" y="673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800760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(관리자)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95968" y="3534920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각 항목 클릭 시 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해당 페이지로 이동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990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5968" y="502920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관리자는 모든 페이지 허용</a:t>
            </a:r>
          </a:p>
        </p:txBody>
      </p:sp>
    </p:spTree>
  </p:cSld>
  <p:clrMapOvr>
    <a:masterClrMapping/>
  </p:clrMapOvr>
  <p:transition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982719" y="2614188"/>
            <a:ext cx="9203321" cy="6808764"/>
          </a:xfrm>
          <a:custGeom>
            <a:avLst/>
            <a:gdLst/>
            <a:ahLst/>
            <a:cxnLst/>
            <a:rect l="l" t="t" r="r" b="b"/>
            <a:pathLst>
              <a:path w="9203321" h="6808764">
                <a:moveTo>
                  <a:pt x="0" y="0"/>
                </a:moveTo>
                <a:lnTo>
                  <a:pt x="9203321" y="0"/>
                </a:lnTo>
                <a:lnTo>
                  <a:pt x="9203321" y="6808765"/>
                </a:lnTo>
                <a:lnTo>
                  <a:pt x="0" y="6808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14907011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- 내 정보 관리 (회원 &amp; 관리자)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78820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비밀번호 수정 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1901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8820" y="4307573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프로필 클릭 시 프로필 이미지</a:t>
            </a:r>
          </a:p>
          <a:p>
            <a:pPr algn="l">
              <a:lnSpc>
                <a:spcPts val="5100"/>
              </a:lnSpc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수정 가능</a:t>
            </a:r>
          </a:p>
        </p:txBody>
      </p:sp>
    </p:spTree>
  </p:cSld>
  <p:clrMapOvr>
    <a:masterClrMapping/>
  </p:clrMapOvr>
  <p:transition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1946174" y="1811461"/>
            <a:ext cx="0" cy="847553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1355935" y="3369733"/>
            <a:ext cx="6952431" cy="5117847"/>
          </a:xfrm>
          <a:custGeom>
            <a:avLst/>
            <a:gdLst/>
            <a:ahLst/>
            <a:cxnLst/>
            <a:rect l="l" t="t" r="r" b="b"/>
            <a:pathLst>
              <a:path w="6952431" h="5117847">
                <a:moveTo>
                  <a:pt x="0" y="0"/>
                </a:moveTo>
                <a:lnTo>
                  <a:pt x="6952431" y="0"/>
                </a:lnTo>
                <a:lnTo>
                  <a:pt x="6952431" y="5117847"/>
                </a:lnTo>
                <a:lnTo>
                  <a:pt x="0" y="5117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078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270266" y="5143500"/>
            <a:ext cx="3428259" cy="1830123"/>
          </a:xfrm>
          <a:custGeom>
            <a:avLst/>
            <a:gdLst/>
            <a:ahLst/>
            <a:cxnLst/>
            <a:rect l="l" t="t" r="r" b="b"/>
            <a:pathLst>
              <a:path w="3428259" h="1830123">
                <a:moveTo>
                  <a:pt x="0" y="0"/>
                </a:moveTo>
                <a:lnTo>
                  <a:pt x="3428258" y="0"/>
                </a:lnTo>
                <a:lnTo>
                  <a:pt x="3428258" y="1830123"/>
                </a:lnTo>
                <a:lnTo>
                  <a:pt x="0" y="1830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317891" y="4457994"/>
            <a:ext cx="383774" cy="395273"/>
          </a:xfrm>
          <a:custGeom>
            <a:avLst/>
            <a:gdLst/>
            <a:ahLst/>
            <a:cxnLst/>
            <a:rect l="l" t="t" r="r" b="b"/>
            <a:pathLst>
              <a:path w="383774" h="395273">
                <a:moveTo>
                  <a:pt x="0" y="0"/>
                </a:moveTo>
                <a:lnTo>
                  <a:pt x="383774" y="0"/>
                </a:lnTo>
                <a:lnTo>
                  <a:pt x="383774" y="395274"/>
                </a:lnTo>
                <a:lnTo>
                  <a:pt x="0" y="3952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14028918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- 회비 및 예산관리 (관리자)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95968" y="3534920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품목 키워드 검색 가능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99049" y="2335236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95968" y="436583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선택 삭제 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195968" y="5196743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지출 내역 추가 가능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79791" y="4668000"/>
            <a:ext cx="239581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b="1" spc="48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추가 버튼 클릭 시</a:t>
            </a:r>
          </a:p>
        </p:txBody>
      </p:sp>
    </p:spTree>
  </p:cSld>
  <p:clrMapOvr>
    <a:masterClrMapping/>
  </p:clrMapOvr>
  <p:transition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721984" y="2255413"/>
            <a:ext cx="7199397" cy="5318816"/>
          </a:xfrm>
          <a:custGeom>
            <a:avLst/>
            <a:gdLst/>
            <a:ahLst/>
            <a:cxnLst/>
            <a:rect l="l" t="t" r="r" b="b"/>
            <a:pathLst>
              <a:path w="7199397" h="5318816">
                <a:moveTo>
                  <a:pt x="0" y="0"/>
                </a:moveTo>
                <a:lnTo>
                  <a:pt x="7199397" y="0"/>
                </a:lnTo>
                <a:lnTo>
                  <a:pt x="7199397" y="5318815"/>
                </a:lnTo>
                <a:lnTo>
                  <a:pt x="0" y="53188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173024" y="7945703"/>
            <a:ext cx="11482686" cy="1521456"/>
          </a:xfrm>
          <a:custGeom>
            <a:avLst/>
            <a:gdLst/>
            <a:ahLst/>
            <a:cxnLst/>
            <a:rect l="l" t="t" r="r" b="b"/>
            <a:pathLst>
              <a:path w="11482686" h="1521456">
                <a:moveTo>
                  <a:pt x="0" y="0"/>
                </a:moveTo>
                <a:lnTo>
                  <a:pt x="11482686" y="0"/>
                </a:lnTo>
                <a:lnTo>
                  <a:pt x="11482686" y="1521456"/>
                </a:lnTo>
                <a:lnTo>
                  <a:pt x="0" y="1521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 flipH="1">
            <a:off x="10312338" y="1827205"/>
            <a:ext cx="0" cy="517420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10312338" y="7001408"/>
            <a:ext cx="797566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880823" y="464943"/>
            <a:ext cx="11124000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- 회원 관리 (관리자)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21570" y="3807226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학과, 이름, 아이디 검색 가능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424651" y="2607542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121570" y="4638137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선택 삭제 가능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21570" y="5469049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회원등급 변경 기능</a:t>
            </a:r>
          </a:p>
        </p:txBody>
      </p:sp>
    </p:spTree>
  </p:cSld>
  <p:clrMapOvr>
    <a:masterClrMapping/>
  </p:clrMapOvr>
  <p:transition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331248" y="2330574"/>
            <a:ext cx="7121315" cy="5251735"/>
          </a:xfrm>
          <a:custGeom>
            <a:avLst/>
            <a:gdLst/>
            <a:ahLst/>
            <a:cxnLst/>
            <a:rect l="l" t="t" r="r" b="b"/>
            <a:pathLst>
              <a:path w="7121315" h="5251735">
                <a:moveTo>
                  <a:pt x="0" y="0"/>
                </a:moveTo>
                <a:lnTo>
                  <a:pt x="7121316" y="0"/>
                </a:lnTo>
                <a:lnTo>
                  <a:pt x="7121316" y="5251735"/>
                </a:lnTo>
                <a:lnTo>
                  <a:pt x="0" y="5251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23673" y="8571025"/>
            <a:ext cx="13036022" cy="1433962"/>
          </a:xfrm>
          <a:custGeom>
            <a:avLst/>
            <a:gdLst/>
            <a:ahLst/>
            <a:cxnLst/>
            <a:rect l="l" t="t" r="r" b="b"/>
            <a:pathLst>
              <a:path w="13036022" h="1433962">
                <a:moveTo>
                  <a:pt x="0" y="0"/>
                </a:moveTo>
                <a:lnTo>
                  <a:pt x="13036021" y="0"/>
                </a:lnTo>
                <a:lnTo>
                  <a:pt x="13036021" y="1433962"/>
                </a:lnTo>
                <a:lnTo>
                  <a:pt x="0" y="1433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2143126" y="7258450"/>
            <a:ext cx="0" cy="1148309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12140745" y="8406753"/>
            <a:ext cx="614725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8178538" y="5882214"/>
            <a:ext cx="3666932" cy="1490818"/>
          </a:xfrm>
          <a:custGeom>
            <a:avLst/>
            <a:gdLst/>
            <a:ahLst/>
            <a:cxnLst/>
            <a:rect l="l" t="t" r="r" b="b"/>
            <a:pathLst>
              <a:path w="3666932" h="1490818">
                <a:moveTo>
                  <a:pt x="0" y="0"/>
                </a:moveTo>
                <a:lnTo>
                  <a:pt x="3666932" y="0"/>
                </a:lnTo>
                <a:lnTo>
                  <a:pt x="3666932" y="1490819"/>
                </a:lnTo>
                <a:lnTo>
                  <a:pt x="0" y="1490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178538" y="3415113"/>
            <a:ext cx="3666932" cy="2046862"/>
          </a:xfrm>
          <a:custGeom>
            <a:avLst/>
            <a:gdLst/>
            <a:ahLst/>
            <a:cxnLst/>
            <a:rect l="l" t="t" r="r" b="b"/>
            <a:pathLst>
              <a:path w="3666932" h="2046862">
                <a:moveTo>
                  <a:pt x="0" y="0"/>
                </a:moveTo>
                <a:lnTo>
                  <a:pt x="3666932" y="0"/>
                </a:lnTo>
                <a:lnTo>
                  <a:pt x="3666932" y="2046862"/>
                </a:lnTo>
                <a:lnTo>
                  <a:pt x="0" y="20468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216638" y="2743242"/>
            <a:ext cx="383774" cy="395273"/>
          </a:xfrm>
          <a:custGeom>
            <a:avLst/>
            <a:gdLst/>
            <a:ahLst/>
            <a:cxnLst/>
            <a:rect l="l" t="t" r="r" b="b"/>
            <a:pathLst>
              <a:path w="383774" h="395273">
                <a:moveTo>
                  <a:pt x="0" y="0"/>
                </a:moveTo>
                <a:lnTo>
                  <a:pt x="383774" y="0"/>
                </a:lnTo>
                <a:lnTo>
                  <a:pt x="383774" y="395273"/>
                </a:lnTo>
                <a:lnTo>
                  <a:pt x="0" y="3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17"/>
          <p:cNvSpPr/>
          <p:nvPr/>
        </p:nvSpPr>
        <p:spPr>
          <a:xfrm flipH="1">
            <a:off x="12138364" y="1811461"/>
            <a:ext cx="2381" cy="494757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flipH="1">
            <a:off x="11388170" y="6736905"/>
            <a:ext cx="1223361" cy="263023"/>
          </a:xfrm>
          <a:custGeom>
            <a:avLst/>
            <a:gdLst/>
            <a:ahLst/>
            <a:cxnLst/>
            <a:rect l="l" t="t" r="r" b="b"/>
            <a:pathLst>
              <a:path w="1223361" h="263023">
                <a:moveTo>
                  <a:pt x="1223361" y="0"/>
                </a:moveTo>
                <a:lnTo>
                  <a:pt x="0" y="0"/>
                </a:lnTo>
                <a:lnTo>
                  <a:pt x="0" y="263022"/>
                </a:lnTo>
                <a:lnTo>
                  <a:pt x="1223361" y="263022"/>
                </a:lnTo>
                <a:lnTo>
                  <a:pt x="122336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5400000">
            <a:off x="12211986" y="6684244"/>
            <a:ext cx="856239" cy="130771"/>
          </a:xfrm>
          <a:custGeom>
            <a:avLst/>
            <a:gdLst/>
            <a:ahLst/>
            <a:cxnLst/>
            <a:rect l="l" t="t" r="r" b="b"/>
            <a:pathLst>
              <a:path w="856239" h="130771">
                <a:moveTo>
                  <a:pt x="0" y="0"/>
                </a:moveTo>
                <a:lnTo>
                  <a:pt x="856239" y="0"/>
                </a:lnTo>
                <a:lnTo>
                  <a:pt x="856239" y="130771"/>
                </a:lnTo>
                <a:lnTo>
                  <a:pt x="0" y="13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880823" y="464943"/>
            <a:ext cx="10987847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마이페이지 - 대여 관리 (관리자)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88370" y="3186886"/>
            <a:ext cx="6137730" cy="128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이름, 연락처, 보드게임 이름 검색 가능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91451" y="1987202"/>
            <a:ext cx="2519660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 설명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88370" y="467328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선택 삭제 가능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88370" y="5504193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대여 목록 추가 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8538" y="2953248"/>
            <a:ext cx="2395813" cy="38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  <a:spcBef>
                <a:spcPct val="0"/>
              </a:spcBef>
            </a:pPr>
            <a:r>
              <a:rPr lang="en-US" sz="2000" b="1" spc="48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추가 버튼 클릭 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52813" y="6133117"/>
            <a:ext cx="6621830" cy="54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2900" spc="6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- 대여 중인 보드게임 대여 불가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141936" y="6699399"/>
            <a:ext cx="4387751" cy="546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0"/>
              </a:lnSpc>
              <a:spcBef>
                <a:spcPct val="0"/>
              </a:spcBef>
            </a:pPr>
            <a:r>
              <a:rPr lang="en-US" sz="2900" spc="69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     - ID 당 하나만 대여 가능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252813" y="7436631"/>
            <a:ext cx="6137730" cy="641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76" lvl="1" indent="-367038" algn="l">
              <a:lnSpc>
                <a:spcPts val="5100"/>
              </a:lnSpc>
              <a:buFont typeface="Arial"/>
              <a:buChar char="•"/>
            </a:pPr>
            <a:r>
              <a:rPr lang="en-US" sz="3400" spc="8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페널티 0~3까지 체크 가능</a:t>
            </a:r>
          </a:p>
        </p:txBody>
      </p:sp>
    </p:spTree>
  </p:cSld>
  <p:clrMapOvr>
    <a:masterClrMapping/>
  </p:clrMapOvr>
  <p:transition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36401" y="8782604"/>
            <a:ext cx="582694" cy="582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BBF7E">
                <a:alpha val="13725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96" y="4543674"/>
            <a:ext cx="2530454" cy="2530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44" y="4534149"/>
            <a:ext cx="2530454" cy="253045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674" y="4482556"/>
            <a:ext cx="2530454" cy="2530454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9894" y="4473031"/>
            <a:ext cx="2530454" cy="2530454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16909709" y="7097126"/>
            <a:ext cx="1378291" cy="3189874"/>
          </a:xfrm>
          <a:custGeom>
            <a:avLst/>
            <a:gdLst/>
            <a:ahLst/>
            <a:cxnLst/>
            <a:rect l="l" t="t" r="r" b="b"/>
            <a:pathLst>
              <a:path w="1378291" h="3189874">
                <a:moveTo>
                  <a:pt x="0" y="0"/>
                </a:moveTo>
                <a:lnTo>
                  <a:pt x="1378291" y="0"/>
                </a:lnTo>
                <a:lnTo>
                  <a:pt x="1378291" y="3189874"/>
                </a:lnTo>
                <a:lnTo>
                  <a:pt x="0" y="3189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457278" y="503376"/>
            <a:ext cx="845514" cy="829661"/>
          </a:xfrm>
          <a:custGeom>
            <a:avLst/>
            <a:gdLst/>
            <a:ahLst/>
            <a:cxnLst/>
            <a:rect l="l" t="t" r="r" b="b"/>
            <a:pathLst>
              <a:path w="845514" h="829661">
                <a:moveTo>
                  <a:pt x="0" y="0"/>
                </a:moveTo>
                <a:lnTo>
                  <a:pt x="845514" y="0"/>
                </a:lnTo>
                <a:lnTo>
                  <a:pt x="845514" y="829661"/>
                </a:lnTo>
                <a:lnTo>
                  <a:pt x="0" y="8296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05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75567" y="3407199"/>
            <a:ext cx="290051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9"/>
              </a:lnSpc>
            </a:pPr>
            <a:r>
              <a:rPr lang="en-US" sz="3999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성과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51032" y="7207866"/>
            <a:ext cx="41616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dist">
              <a:lnSpc>
                <a:spcPts val="3444"/>
              </a:lnSpc>
            </a:pPr>
            <a:r>
              <a:rPr lang="en-US" sz="2918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UI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450603" y="7198341"/>
            <a:ext cx="49708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dist">
              <a:lnSpc>
                <a:spcPts val="3444"/>
              </a:lnSpc>
            </a:pPr>
            <a:r>
              <a:rPr lang="en-US" sz="2918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71284" y="5613529"/>
            <a:ext cx="1353116" cy="54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03"/>
              </a:lnSpc>
            </a:pPr>
            <a:r>
              <a:rPr lang="en-US" sz="3477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95.1%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95498" y="5604004"/>
            <a:ext cx="1362701" cy="54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03"/>
              </a:lnSpc>
            </a:pPr>
            <a:r>
              <a:rPr lang="en-US" sz="3477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100%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59582" y="7146747"/>
            <a:ext cx="674638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dist">
              <a:lnSpc>
                <a:spcPts val="3444"/>
              </a:lnSpc>
            </a:pPr>
            <a:r>
              <a:rPr lang="en-US" sz="2918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기능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93254" y="5552410"/>
            <a:ext cx="1298746" cy="54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03"/>
              </a:lnSpc>
            </a:pPr>
            <a:r>
              <a:rPr lang="en-US" sz="3477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100%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47288" y="472627"/>
            <a:ext cx="5605301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달성도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84651" y="7145430"/>
            <a:ext cx="1011882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dist">
              <a:lnSpc>
                <a:spcPts val="3444"/>
              </a:lnSpc>
            </a:pPr>
            <a:r>
              <a:rPr lang="en-US" sz="2918" b="1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팀워크</a:t>
            </a:r>
            <a:endParaRPr lang="en-US" sz="2918" b="1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626785" y="5542885"/>
            <a:ext cx="1527615" cy="542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103"/>
              </a:lnSpc>
            </a:pPr>
            <a:r>
              <a:rPr lang="en-US" sz="3477" b="1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1000%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871298" y="4514574"/>
            <a:ext cx="15851452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02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2932121" y="5476598"/>
            <a:ext cx="759610" cy="417786"/>
          </a:xfrm>
          <a:custGeom>
            <a:avLst/>
            <a:gdLst/>
            <a:ahLst/>
            <a:cxnLst/>
            <a:rect l="l" t="t" r="r" b="b"/>
            <a:pathLst>
              <a:path w="759610" h="417786">
                <a:moveTo>
                  <a:pt x="0" y="0"/>
                </a:moveTo>
                <a:lnTo>
                  <a:pt x="759610" y="0"/>
                </a:lnTo>
                <a:lnTo>
                  <a:pt x="759610" y="417786"/>
                </a:lnTo>
                <a:lnTo>
                  <a:pt x="0" y="417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28478" y="7516397"/>
            <a:ext cx="525638" cy="525638"/>
          </a:xfrm>
          <a:custGeom>
            <a:avLst/>
            <a:gdLst/>
            <a:ahLst/>
            <a:cxnLst/>
            <a:rect l="l" t="t" r="r" b="b"/>
            <a:pathLst>
              <a:path w="525638" h="525638">
                <a:moveTo>
                  <a:pt x="0" y="0"/>
                </a:moveTo>
                <a:lnTo>
                  <a:pt x="525638" y="0"/>
                </a:lnTo>
                <a:lnTo>
                  <a:pt x="525638" y="525638"/>
                </a:lnTo>
                <a:lnTo>
                  <a:pt x="0" y="525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232273" y="5385481"/>
            <a:ext cx="508902" cy="508902"/>
          </a:xfrm>
          <a:custGeom>
            <a:avLst/>
            <a:gdLst/>
            <a:ahLst/>
            <a:cxnLst/>
            <a:rect l="l" t="t" r="r" b="b"/>
            <a:pathLst>
              <a:path w="508902" h="508902">
                <a:moveTo>
                  <a:pt x="0" y="0"/>
                </a:moveTo>
                <a:lnTo>
                  <a:pt x="508903" y="0"/>
                </a:lnTo>
                <a:lnTo>
                  <a:pt x="508903" y="508903"/>
                </a:lnTo>
                <a:lnTo>
                  <a:pt x="0" y="508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932909" y="7602985"/>
            <a:ext cx="446353" cy="439049"/>
          </a:xfrm>
          <a:custGeom>
            <a:avLst/>
            <a:gdLst/>
            <a:ahLst/>
            <a:cxnLst/>
            <a:rect l="l" t="t" r="r" b="b"/>
            <a:pathLst>
              <a:path w="446353" h="439049">
                <a:moveTo>
                  <a:pt x="0" y="0"/>
                </a:moveTo>
                <a:lnTo>
                  <a:pt x="446353" y="0"/>
                </a:lnTo>
                <a:lnTo>
                  <a:pt x="446353" y="439050"/>
                </a:lnTo>
                <a:lnTo>
                  <a:pt x="0" y="439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031022" y="5328961"/>
            <a:ext cx="605466" cy="565422"/>
          </a:xfrm>
          <a:custGeom>
            <a:avLst/>
            <a:gdLst/>
            <a:ahLst/>
            <a:cxnLst/>
            <a:rect l="l" t="t" r="r" b="b"/>
            <a:pathLst>
              <a:path w="605466" h="565422">
                <a:moveTo>
                  <a:pt x="0" y="0"/>
                </a:moveTo>
                <a:lnTo>
                  <a:pt x="605466" y="0"/>
                </a:lnTo>
                <a:lnTo>
                  <a:pt x="605466" y="565423"/>
                </a:lnTo>
                <a:lnTo>
                  <a:pt x="0" y="5654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713980" y="3353482"/>
            <a:ext cx="681776" cy="382647"/>
          </a:xfrm>
          <a:custGeom>
            <a:avLst/>
            <a:gdLst/>
            <a:ahLst/>
            <a:cxnLst/>
            <a:rect l="l" t="t" r="r" b="b"/>
            <a:pathLst>
              <a:path w="681776" h="382647">
                <a:moveTo>
                  <a:pt x="0" y="0"/>
                </a:moveTo>
                <a:lnTo>
                  <a:pt x="681776" y="0"/>
                </a:lnTo>
                <a:lnTo>
                  <a:pt x="681776" y="382647"/>
                </a:lnTo>
                <a:lnTo>
                  <a:pt x="0" y="3826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932121" y="6036298"/>
            <a:ext cx="2026583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동아리원 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932121" y="6591924"/>
            <a:ext cx="238452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F0F0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 등록, 연락처 관리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28478" y="8146810"/>
            <a:ext cx="2620277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소통 및 정보 공유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28478" y="8696109"/>
            <a:ext cx="416212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F0F0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공지사항 전달, 자유게시판 및 의견 공유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32273" y="6036298"/>
            <a:ext cx="1383835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일정 관리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232273" y="6591924"/>
            <a:ext cx="184874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F0F0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일정 조율 및 공지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32909" y="8146810"/>
            <a:ext cx="2694054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운영 효율성 증대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932909" y="8696109"/>
            <a:ext cx="446930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F0F0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반복 행정 업무 자동화로 시간 및 자원 절약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954143" y="6036298"/>
            <a:ext cx="2775289" cy="457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보드게임 자산 관리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954143" y="6591924"/>
            <a:ext cx="372353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F0F0F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 대여/반납, 보관 상태 확인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76436" y="2532607"/>
            <a:ext cx="2282268" cy="547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목적</a:t>
            </a:r>
            <a:r>
              <a:rPr lang="en-US" sz="3199" b="1" dirty="0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및 </a:t>
            </a:r>
            <a:r>
              <a:rPr lang="en-US" sz="3199" b="1" dirty="0" err="1">
                <a:solidFill>
                  <a:srgbClr val="0F0F0F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소개</a:t>
            </a:r>
            <a:endParaRPr lang="en-US" sz="3199" b="1" dirty="0">
              <a:solidFill>
                <a:srgbClr val="0F0F0F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목적 및 소개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19736" y="795684"/>
            <a:ext cx="9525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  <a:spcBef>
                <a:spcPct val="0"/>
              </a:spcBef>
            </a:pPr>
            <a:endParaRPr/>
          </a:p>
        </p:txBody>
      </p:sp>
      <p:sp>
        <p:nvSpPr>
          <p:cNvPr id="30" name="TextBox 30"/>
          <p:cNvSpPr txBox="1"/>
          <p:nvPr/>
        </p:nvSpPr>
        <p:spPr>
          <a:xfrm>
            <a:off x="3565102" y="3180244"/>
            <a:ext cx="13703723" cy="53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4"/>
              </a:lnSpc>
              <a:spcBef>
                <a:spcPct val="0"/>
              </a:spcBef>
            </a:pP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보드게임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동아리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운영을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효율적으로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관리하고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,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회원들의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활동을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체계적으로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정리하기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위해</a:t>
            </a:r>
            <a:r>
              <a:rPr lang="en-US" sz="2292" spc="55" dirty="0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 </a:t>
            </a:r>
            <a:r>
              <a:rPr lang="en-US" sz="2292" spc="55" dirty="0" err="1">
                <a:solidFill>
                  <a:srgbClr val="000000"/>
                </a:solidFill>
                <a:latin typeface="Nanum Square Round"/>
                <a:ea typeface="Nanum Square Round"/>
                <a:cs typeface="Nanum Square Round"/>
                <a:sym typeface="Nanum Square Round"/>
              </a:rPr>
              <a:t>개발됨</a:t>
            </a:r>
            <a:endParaRPr lang="en-US" sz="2292" spc="55" dirty="0">
              <a:solidFill>
                <a:srgbClr val="000000"/>
              </a:solidFill>
              <a:latin typeface="Nanum Square Round"/>
              <a:ea typeface="Nanum Square Round"/>
              <a:cs typeface="Nanum Square Round"/>
              <a:sym typeface="Nanum Square Roun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148762" y="4793245"/>
            <a:ext cx="9525" cy="3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9148762" y="4793245"/>
            <a:ext cx="9525" cy="3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2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  <p:transition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34307" y="0"/>
            <a:ext cx="0" cy="1028700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06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sp>
        <p:nvSpPr>
          <p:cNvPr id="9" name="Freeform 9"/>
          <p:cNvSpPr/>
          <p:nvPr/>
        </p:nvSpPr>
        <p:spPr>
          <a:xfrm>
            <a:off x="4374486" y="3944279"/>
            <a:ext cx="1354267" cy="2036492"/>
          </a:xfrm>
          <a:custGeom>
            <a:avLst/>
            <a:gdLst/>
            <a:ahLst/>
            <a:cxnLst/>
            <a:rect l="l" t="t" r="r" b="b"/>
            <a:pathLst>
              <a:path w="1354267" h="2036492">
                <a:moveTo>
                  <a:pt x="0" y="0"/>
                </a:moveTo>
                <a:lnTo>
                  <a:pt x="1354267" y="0"/>
                </a:lnTo>
                <a:lnTo>
                  <a:pt x="1354267" y="2036492"/>
                </a:lnTo>
                <a:lnTo>
                  <a:pt x="0" y="203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206960" y="4283774"/>
            <a:ext cx="6779669" cy="134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95"/>
              </a:lnSpc>
              <a:spcBef>
                <a:spcPct val="0"/>
              </a:spcBef>
            </a:pPr>
            <a:r>
              <a:rPr lang="en-US" sz="8799" b="1" spc="21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시연</a:t>
            </a:r>
          </a:p>
        </p:txBody>
      </p:sp>
      <p:sp>
        <p:nvSpPr>
          <p:cNvPr id="11" name="Freeform 11"/>
          <p:cNvSpPr/>
          <p:nvPr/>
        </p:nvSpPr>
        <p:spPr>
          <a:xfrm>
            <a:off x="13224753" y="3944279"/>
            <a:ext cx="1254988" cy="2036492"/>
          </a:xfrm>
          <a:custGeom>
            <a:avLst/>
            <a:gdLst/>
            <a:ahLst/>
            <a:cxnLst/>
            <a:rect l="l" t="t" r="r" b="b"/>
            <a:pathLst>
              <a:path w="1254988" h="2036492">
                <a:moveTo>
                  <a:pt x="0" y="0"/>
                </a:moveTo>
                <a:lnTo>
                  <a:pt x="1254988" y="0"/>
                </a:lnTo>
                <a:lnTo>
                  <a:pt x="1254988" y="2036492"/>
                </a:lnTo>
                <a:lnTo>
                  <a:pt x="0" y="20364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49887" y="1028700"/>
            <a:ext cx="3092958" cy="8229600"/>
          </a:xfrm>
          <a:custGeom>
            <a:avLst/>
            <a:gdLst/>
            <a:ahLst/>
            <a:cxnLst/>
            <a:rect l="l" t="t" r="r" b="b"/>
            <a:pathLst>
              <a:path w="3092958" h="8229600">
                <a:moveTo>
                  <a:pt x="0" y="0"/>
                </a:moveTo>
                <a:lnTo>
                  <a:pt x="3092958" y="0"/>
                </a:lnTo>
                <a:lnTo>
                  <a:pt x="30929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53796" y="4610481"/>
            <a:ext cx="5380408" cy="108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40"/>
              </a:lnSpc>
              <a:spcBef>
                <a:spcPct val="0"/>
              </a:spcBef>
            </a:pPr>
            <a:r>
              <a:rPr lang="en-US" sz="7299" spc="175">
                <a:solidFill>
                  <a:srgbClr val="000000"/>
                </a:solidFill>
                <a:latin typeface="TDTD설렘주의보"/>
                <a:ea typeface="TDTD설렘주의보"/>
                <a:cs typeface="TDTD설렘주의보"/>
                <a:sym typeface="TDTD설렘주의보"/>
              </a:rPr>
              <a:t>THANK YOU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5587849" y="6694742"/>
            <a:ext cx="4110026" cy="2157764"/>
          </a:xfrm>
          <a:custGeom>
            <a:avLst/>
            <a:gdLst/>
            <a:ahLst/>
            <a:cxnLst/>
            <a:rect l="l" t="t" r="r" b="b"/>
            <a:pathLst>
              <a:path w="4110026" h="2157764">
                <a:moveTo>
                  <a:pt x="0" y="0"/>
                </a:moveTo>
                <a:lnTo>
                  <a:pt x="4110026" y="0"/>
                </a:lnTo>
                <a:lnTo>
                  <a:pt x="4110026" y="2157764"/>
                </a:lnTo>
                <a:lnTo>
                  <a:pt x="0" y="2157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599038" y="4316021"/>
            <a:ext cx="1609945" cy="1609945"/>
          </a:xfrm>
          <a:custGeom>
            <a:avLst/>
            <a:gdLst/>
            <a:ahLst/>
            <a:cxnLst/>
            <a:rect l="l" t="t" r="r" b="b"/>
            <a:pathLst>
              <a:path w="1609945" h="1609945">
                <a:moveTo>
                  <a:pt x="0" y="0"/>
                </a:moveTo>
                <a:lnTo>
                  <a:pt x="1609945" y="0"/>
                </a:lnTo>
                <a:lnTo>
                  <a:pt x="1609945" y="1609945"/>
                </a:lnTo>
                <a:lnTo>
                  <a:pt x="0" y="16099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84585" y="6999205"/>
            <a:ext cx="2838852" cy="1491688"/>
          </a:xfrm>
          <a:custGeom>
            <a:avLst/>
            <a:gdLst/>
            <a:ahLst/>
            <a:cxnLst/>
            <a:rect l="l" t="t" r="r" b="b"/>
            <a:pathLst>
              <a:path w="2838852" h="1491688">
                <a:moveTo>
                  <a:pt x="0" y="0"/>
                </a:moveTo>
                <a:lnTo>
                  <a:pt x="2838852" y="0"/>
                </a:lnTo>
                <a:lnTo>
                  <a:pt x="2838852" y="1491688"/>
                </a:lnTo>
                <a:lnTo>
                  <a:pt x="0" y="1491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89285" y="4635821"/>
            <a:ext cx="2184975" cy="3394735"/>
          </a:xfrm>
          <a:custGeom>
            <a:avLst/>
            <a:gdLst/>
            <a:ahLst/>
            <a:cxnLst/>
            <a:rect l="l" t="t" r="r" b="b"/>
            <a:pathLst>
              <a:path w="2184975" h="3394735">
                <a:moveTo>
                  <a:pt x="0" y="0"/>
                </a:moveTo>
                <a:lnTo>
                  <a:pt x="2184975" y="0"/>
                </a:lnTo>
                <a:lnTo>
                  <a:pt x="2184975" y="3394735"/>
                </a:lnTo>
                <a:lnTo>
                  <a:pt x="0" y="33947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04382" y="4347345"/>
            <a:ext cx="1615976" cy="1547297"/>
          </a:xfrm>
          <a:custGeom>
            <a:avLst/>
            <a:gdLst/>
            <a:ahLst/>
            <a:cxnLst/>
            <a:rect l="l" t="t" r="r" b="b"/>
            <a:pathLst>
              <a:path w="1615976" h="1547297">
                <a:moveTo>
                  <a:pt x="0" y="0"/>
                </a:moveTo>
                <a:lnTo>
                  <a:pt x="1615976" y="0"/>
                </a:lnTo>
                <a:lnTo>
                  <a:pt x="1615976" y="1547297"/>
                </a:lnTo>
                <a:lnTo>
                  <a:pt x="0" y="1547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429089" y="4316021"/>
            <a:ext cx="1578621" cy="1578621"/>
          </a:xfrm>
          <a:custGeom>
            <a:avLst/>
            <a:gdLst/>
            <a:ahLst/>
            <a:cxnLst/>
            <a:rect l="l" t="t" r="r" b="b"/>
            <a:pathLst>
              <a:path w="1578621" h="1578621">
                <a:moveTo>
                  <a:pt x="0" y="0"/>
                </a:moveTo>
                <a:lnTo>
                  <a:pt x="1578621" y="0"/>
                </a:lnTo>
                <a:lnTo>
                  <a:pt x="1578621" y="1578621"/>
                </a:lnTo>
                <a:lnTo>
                  <a:pt x="0" y="15786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762318" y="2475903"/>
            <a:ext cx="0" cy="7148390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5523407" y="2475903"/>
            <a:ext cx="0" cy="7148390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14001228" y="2475903"/>
            <a:ext cx="0" cy="7148390"/>
          </a:xfrm>
          <a:prstGeom prst="line">
            <a:avLst/>
          </a:prstGeom>
          <a:ln w="9525" cap="flat">
            <a:solidFill>
              <a:srgbClr val="76767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43343" y="453577"/>
            <a:ext cx="700974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개발 도구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89217" y="3034968"/>
            <a:ext cx="1536180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개발</a:t>
            </a:r>
            <a:r>
              <a:rPr lang="en-US" sz="2799" b="1" spc="27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언어</a:t>
            </a:r>
            <a:endParaRPr lang="en-US" sz="2799" b="1" spc="27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42552" y="3034968"/>
            <a:ext cx="1408376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개발</a:t>
            </a:r>
            <a:r>
              <a:rPr lang="en-US" sz="2799" b="1" spc="27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환경</a:t>
            </a:r>
            <a:endParaRPr lang="en-US" sz="2799" b="1" spc="27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413336" y="3034968"/>
            <a:ext cx="2006264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데이터베이스</a:t>
            </a:r>
            <a:endParaRPr lang="en-US" sz="2799" b="1" spc="27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427526" y="3034968"/>
            <a:ext cx="1536779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협력</a:t>
            </a:r>
            <a:r>
              <a:rPr lang="en-US" sz="2799" b="1" spc="27" dirty="0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</a:t>
            </a:r>
            <a:r>
              <a:rPr lang="en-US" sz="2799" b="1" spc="27" dirty="0" err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도구</a:t>
            </a:r>
            <a:endParaRPr lang="en-US" sz="2799" b="1" spc="27" dirty="0">
              <a:solidFill>
                <a:srgbClr val="000000"/>
              </a:solidFill>
              <a:latin typeface="Nanum Square Round Bold"/>
              <a:ea typeface="Nanum Square Round Bold"/>
              <a:cs typeface="Nanum Square Round Bold"/>
              <a:sym typeface="Nanum Square Round Bold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0315D89-5CCB-4355-946F-B68B8510AD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028" y="6611412"/>
            <a:ext cx="2800741" cy="23244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55892" y="789861"/>
            <a:ext cx="1741363" cy="1021600"/>
          </a:xfrm>
          <a:custGeom>
            <a:avLst/>
            <a:gdLst/>
            <a:ahLst/>
            <a:cxnLst/>
            <a:rect l="l" t="t" r="r" b="b"/>
            <a:pathLst>
              <a:path w="1741363" h="1021600">
                <a:moveTo>
                  <a:pt x="0" y="0"/>
                </a:moveTo>
                <a:lnTo>
                  <a:pt x="1741363" y="0"/>
                </a:lnTo>
                <a:lnTo>
                  <a:pt x="1741363" y="1021600"/>
                </a:lnTo>
                <a:lnTo>
                  <a:pt x="0" y="102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35318" y="3662249"/>
            <a:ext cx="3832822" cy="4424194"/>
            <a:chOff x="0" y="0"/>
            <a:chExt cx="1250272" cy="14431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50272" cy="1443178"/>
            </a:xfrm>
            <a:custGeom>
              <a:avLst/>
              <a:gdLst/>
              <a:ahLst/>
              <a:cxnLst/>
              <a:rect l="l" t="t" r="r" b="b"/>
              <a:pathLst>
                <a:path w="1250272" h="1443178">
                  <a:moveTo>
                    <a:pt x="103015" y="0"/>
                  </a:moveTo>
                  <a:lnTo>
                    <a:pt x="1147257" y="0"/>
                  </a:lnTo>
                  <a:cubicBezTo>
                    <a:pt x="1174578" y="0"/>
                    <a:pt x="1200780" y="10853"/>
                    <a:pt x="1220100" y="30172"/>
                  </a:cubicBezTo>
                  <a:cubicBezTo>
                    <a:pt x="1239419" y="49491"/>
                    <a:pt x="1250272" y="75694"/>
                    <a:pt x="1250272" y="103015"/>
                  </a:cubicBezTo>
                  <a:lnTo>
                    <a:pt x="1250272" y="1340163"/>
                  </a:lnTo>
                  <a:cubicBezTo>
                    <a:pt x="1250272" y="1367485"/>
                    <a:pt x="1239419" y="1393687"/>
                    <a:pt x="1220100" y="1413006"/>
                  </a:cubicBezTo>
                  <a:cubicBezTo>
                    <a:pt x="1200780" y="1432325"/>
                    <a:pt x="1174578" y="1443178"/>
                    <a:pt x="1147257" y="1443178"/>
                  </a:cubicBezTo>
                  <a:lnTo>
                    <a:pt x="103015" y="1443178"/>
                  </a:lnTo>
                  <a:cubicBezTo>
                    <a:pt x="75694" y="1443178"/>
                    <a:pt x="49491" y="1432325"/>
                    <a:pt x="30172" y="1413006"/>
                  </a:cubicBezTo>
                  <a:cubicBezTo>
                    <a:pt x="10853" y="1393687"/>
                    <a:pt x="0" y="1367485"/>
                    <a:pt x="0" y="1340163"/>
                  </a:cubicBezTo>
                  <a:lnTo>
                    <a:pt x="0" y="103015"/>
                  </a:lnTo>
                  <a:cubicBezTo>
                    <a:pt x="0" y="75694"/>
                    <a:pt x="10853" y="49491"/>
                    <a:pt x="30172" y="30172"/>
                  </a:cubicBezTo>
                  <a:cubicBezTo>
                    <a:pt x="49491" y="10853"/>
                    <a:pt x="75694" y="0"/>
                    <a:pt x="103015" y="0"/>
                  </a:cubicBezTo>
                  <a:close/>
                </a:path>
              </a:pathLst>
            </a:custGeom>
            <a:solidFill>
              <a:srgbClr val="E3E8E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250272" cy="1509853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35112" y="3671774"/>
            <a:ext cx="3794953" cy="4424194"/>
            <a:chOff x="0" y="0"/>
            <a:chExt cx="1237919" cy="1443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7919" cy="1443178"/>
            </a:xfrm>
            <a:custGeom>
              <a:avLst/>
              <a:gdLst/>
              <a:ahLst/>
              <a:cxnLst/>
              <a:rect l="l" t="t" r="r" b="b"/>
              <a:pathLst>
                <a:path w="1237919" h="1443178">
                  <a:moveTo>
                    <a:pt x="104043" y="0"/>
                  </a:moveTo>
                  <a:lnTo>
                    <a:pt x="1133876" y="0"/>
                  </a:lnTo>
                  <a:cubicBezTo>
                    <a:pt x="1191337" y="0"/>
                    <a:pt x="1237919" y="46582"/>
                    <a:pt x="1237919" y="104043"/>
                  </a:cubicBezTo>
                  <a:lnTo>
                    <a:pt x="1237919" y="1339135"/>
                  </a:lnTo>
                  <a:cubicBezTo>
                    <a:pt x="1237919" y="1366729"/>
                    <a:pt x="1226957" y="1393193"/>
                    <a:pt x="1207445" y="1412705"/>
                  </a:cubicBezTo>
                  <a:cubicBezTo>
                    <a:pt x="1187933" y="1432217"/>
                    <a:pt x="1161470" y="1443178"/>
                    <a:pt x="1133876" y="1443178"/>
                  </a:cubicBezTo>
                  <a:lnTo>
                    <a:pt x="104043" y="1443178"/>
                  </a:lnTo>
                  <a:cubicBezTo>
                    <a:pt x="76449" y="1443178"/>
                    <a:pt x="49985" y="1432217"/>
                    <a:pt x="30473" y="1412705"/>
                  </a:cubicBezTo>
                  <a:cubicBezTo>
                    <a:pt x="10962" y="1393193"/>
                    <a:pt x="0" y="1366729"/>
                    <a:pt x="0" y="1339135"/>
                  </a:cubicBezTo>
                  <a:lnTo>
                    <a:pt x="0" y="104043"/>
                  </a:lnTo>
                  <a:cubicBezTo>
                    <a:pt x="0" y="76449"/>
                    <a:pt x="10962" y="49985"/>
                    <a:pt x="30473" y="30473"/>
                  </a:cubicBezTo>
                  <a:cubicBezTo>
                    <a:pt x="49985" y="10962"/>
                    <a:pt x="76449" y="0"/>
                    <a:pt x="104043" y="0"/>
                  </a:cubicBezTo>
                  <a:close/>
                </a:path>
              </a:pathLst>
            </a:custGeom>
            <a:solidFill>
              <a:srgbClr val="F8F8F8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237919" cy="1509853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91690" y="3182607"/>
            <a:ext cx="959283" cy="95928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134553" y="3182607"/>
            <a:ext cx="959283" cy="95928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3E8E1"/>
            </a:solidFill>
            <a:ln w="38100" cap="sq">
              <a:solidFill>
                <a:srgbClr val="F5FAF4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2296156" y="5992661"/>
            <a:ext cx="3498035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8179366" y="5451109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 rot="-1866277">
            <a:off x="2567330" y="2470341"/>
            <a:ext cx="1187650" cy="1386362"/>
          </a:xfrm>
          <a:custGeom>
            <a:avLst/>
            <a:gdLst/>
            <a:ahLst/>
            <a:cxnLst/>
            <a:rect l="l" t="t" r="r" b="b"/>
            <a:pathLst>
              <a:path w="1187650" h="1386362">
                <a:moveTo>
                  <a:pt x="0" y="0"/>
                </a:moveTo>
                <a:lnTo>
                  <a:pt x="1187650" y="0"/>
                </a:lnTo>
                <a:lnTo>
                  <a:pt x="1187650" y="1386362"/>
                </a:lnTo>
                <a:lnTo>
                  <a:pt x="0" y="1386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681639" y="3210046"/>
            <a:ext cx="979386" cy="950894"/>
          </a:xfrm>
          <a:custGeom>
            <a:avLst/>
            <a:gdLst/>
            <a:ahLst/>
            <a:cxnLst/>
            <a:rect l="l" t="t" r="r" b="b"/>
            <a:pathLst>
              <a:path w="979386" h="950894">
                <a:moveTo>
                  <a:pt x="0" y="0"/>
                </a:moveTo>
                <a:lnTo>
                  <a:pt x="979385" y="0"/>
                </a:lnTo>
                <a:lnTo>
                  <a:pt x="979385" y="950894"/>
                </a:lnTo>
                <a:lnTo>
                  <a:pt x="0" y="95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04167" y="3248174"/>
            <a:ext cx="1020054" cy="59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2525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2주차</a:t>
            </a:r>
          </a:p>
        </p:txBody>
      </p:sp>
      <p:sp>
        <p:nvSpPr>
          <p:cNvPr id="22" name="Freeform 22"/>
          <p:cNvSpPr/>
          <p:nvPr/>
        </p:nvSpPr>
        <p:spPr>
          <a:xfrm>
            <a:off x="9124501" y="3173047"/>
            <a:ext cx="979386" cy="950894"/>
          </a:xfrm>
          <a:custGeom>
            <a:avLst/>
            <a:gdLst/>
            <a:ahLst/>
            <a:cxnLst/>
            <a:rect l="l" t="t" r="r" b="b"/>
            <a:pathLst>
              <a:path w="979386" h="950894">
                <a:moveTo>
                  <a:pt x="0" y="0"/>
                </a:moveTo>
                <a:lnTo>
                  <a:pt x="979386" y="0"/>
                </a:lnTo>
                <a:lnTo>
                  <a:pt x="979386" y="950894"/>
                </a:lnTo>
                <a:lnTo>
                  <a:pt x="0" y="95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3" name="Group 23"/>
          <p:cNvGrpSpPr/>
          <p:nvPr/>
        </p:nvGrpSpPr>
        <p:grpSpPr>
          <a:xfrm>
            <a:off x="12181818" y="3662249"/>
            <a:ext cx="3764549" cy="4424194"/>
            <a:chOff x="0" y="0"/>
            <a:chExt cx="1228001" cy="14431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28001" cy="1443178"/>
            </a:xfrm>
            <a:custGeom>
              <a:avLst/>
              <a:gdLst/>
              <a:ahLst/>
              <a:cxnLst/>
              <a:rect l="l" t="t" r="r" b="b"/>
              <a:pathLst>
                <a:path w="1228001" h="1443178">
                  <a:moveTo>
                    <a:pt x="104883" y="0"/>
                  </a:moveTo>
                  <a:lnTo>
                    <a:pt x="1123118" y="0"/>
                  </a:lnTo>
                  <a:cubicBezTo>
                    <a:pt x="1181043" y="0"/>
                    <a:pt x="1228001" y="46958"/>
                    <a:pt x="1228001" y="104883"/>
                  </a:cubicBezTo>
                  <a:lnTo>
                    <a:pt x="1228001" y="1338295"/>
                  </a:lnTo>
                  <a:cubicBezTo>
                    <a:pt x="1228001" y="1396220"/>
                    <a:pt x="1181043" y="1443178"/>
                    <a:pt x="1123118" y="1443178"/>
                  </a:cubicBezTo>
                  <a:lnTo>
                    <a:pt x="104883" y="1443178"/>
                  </a:lnTo>
                  <a:cubicBezTo>
                    <a:pt x="46958" y="1443178"/>
                    <a:pt x="0" y="1396220"/>
                    <a:pt x="0" y="1338295"/>
                  </a:cubicBezTo>
                  <a:lnTo>
                    <a:pt x="0" y="104883"/>
                  </a:lnTo>
                  <a:cubicBezTo>
                    <a:pt x="0" y="46958"/>
                    <a:pt x="46958" y="0"/>
                    <a:pt x="104883" y="0"/>
                  </a:cubicBezTo>
                  <a:close/>
                </a:path>
              </a:pathLst>
            </a:custGeom>
            <a:solidFill>
              <a:srgbClr val="E3E8E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228001" cy="1509853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575206" y="3182607"/>
            <a:ext cx="959283" cy="95928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161" tIns="50161" rIns="50161" bIns="50161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490257" y="3298892"/>
            <a:ext cx="1129181" cy="59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2525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3주차</a:t>
            </a:r>
          </a:p>
        </p:txBody>
      </p:sp>
      <p:sp>
        <p:nvSpPr>
          <p:cNvPr id="30" name="Freeform 30"/>
          <p:cNvSpPr/>
          <p:nvPr/>
        </p:nvSpPr>
        <p:spPr>
          <a:xfrm>
            <a:off x="13555104" y="3210046"/>
            <a:ext cx="979386" cy="950894"/>
          </a:xfrm>
          <a:custGeom>
            <a:avLst/>
            <a:gdLst/>
            <a:ahLst/>
            <a:cxnLst/>
            <a:rect l="l" t="t" r="r" b="b"/>
            <a:pathLst>
              <a:path w="979386" h="950894">
                <a:moveTo>
                  <a:pt x="0" y="0"/>
                </a:moveTo>
                <a:lnTo>
                  <a:pt x="979385" y="0"/>
                </a:lnTo>
                <a:lnTo>
                  <a:pt x="979385" y="950894"/>
                </a:lnTo>
                <a:lnTo>
                  <a:pt x="0" y="950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15835829" y="6329576"/>
            <a:ext cx="2363001" cy="3968651"/>
          </a:xfrm>
          <a:custGeom>
            <a:avLst/>
            <a:gdLst/>
            <a:ahLst/>
            <a:cxnLst/>
            <a:rect l="l" t="t" r="r" b="b"/>
            <a:pathLst>
              <a:path w="2363001" h="3968651">
                <a:moveTo>
                  <a:pt x="0" y="0"/>
                </a:moveTo>
                <a:lnTo>
                  <a:pt x="2363001" y="0"/>
                </a:lnTo>
                <a:lnTo>
                  <a:pt x="2363001" y="3968652"/>
                </a:lnTo>
                <a:lnTo>
                  <a:pt x="0" y="3968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2" name="AutoShape 32"/>
          <p:cNvSpPr/>
          <p:nvPr/>
        </p:nvSpPr>
        <p:spPr>
          <a:xfrm>
            <a:off x="8199437" y="6316985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3698508" y="5201764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3718579" y="6067639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3718579" y="6933162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2644489" y="5425966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2664560" y="6291842"/>
            <a:ext cx="2886373" cy="0"/>
          </a:xfrm>
          <a:prstGeom prst="line">
            <a:avLst/>
          </a:prstGeom>
          <a:ln w="9525" cap="flat">
            <a:solidFill>
              <a:srgbClr val="B8B0A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TextBox 38"/>
          <p:cNvSpPr txBox="1"/>
          <p:nvPr/>
        </p:nvSpPr>
        <p:spPr>
          <a:xfrm>
            <a:off x="4706217" y="3285173"/>
            <a:ext cx="891024" cy="591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1"/>
              </a:lnSpc>
            </a:pPr>
            <a:r>
              <a:rPr lang="en-US" sz="2525" b="1" spc="75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1주차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개발 순서</a:t>
            </a:r>
          </a:p>
        </p:txBody>
      </p:sp>
      <p:sp>
        <p:nvSpPr>
          <p:cNvPr id="40" name="TextBox 40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19487" y="4780497"/>
            <a:ext cx="1150293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역할 분배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161884" y="5646724"/>
            <a:ext cx="900708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UI 개발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21392" y="6512247"/>
            <a:ext cx="1010543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 연동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01434" y="4531151"/>
            <a:ext cx="2224683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데이터베이스 설계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421916" y="5397379"/>
            <a:ext cx="1418927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용어집 정리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570658" y="6262901"/>
            <a:ext cx="1150293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화면 설계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269997" y="7128424"/>
            <a:ext cx="1763464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피드백 후 개선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28452" y="4755353"/>
            <a:ext cx="2062609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 연동, UI 수정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927069" y="5621581"/>
            <a:ext cx="2300585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프로그램 최종 점검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035776" y="6487104"/>
            <a:ext cx="2112020" cy="4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 b="1" spc="22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PPT 및 발표 준비</a:t>
            </a:r>
          </a:p>
        </p:txBody>
      </p:sp>
      <p:grpSp>
        <p:nvGrpSpPr>
          <p:cNvPr id="51" name="Group 51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52" name="Group 52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03</a:t>
              </a:r>
            </a:p>
          </p:txBody>
        </p:sp>
      </p:grp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50781" y="1811415"/>
            <a:ext cx="6779669" cy="134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95"/>
              </a:lnSpc>
              <a:spcBef>
                <a:spcPct val="0"/>
              </a:spcBef>
            </a:pPr>
            <a:r>
              <a:rPr lang="en-US" sz="8799" b="1" spc="21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프로젝트 기능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9830449" y="1886168"/>
            <a:ext cx="1186206" cy="1169895"/>
          </a:xfrm>
          <a:custGeom>
            <a:avLst/>
            <a:gdLst/>
            <a:ahLst/>
            <a:cxnLst/>
            <a:rect l="l" t="t" r="r" b="b"/>
            <a:pathLst>
              <a:path w="1186206" h="1169895">
                <a:moveTo>
                  <a:pt x="1186206" y="0"/>
                </a:moveTo>
                <a:lnTo>
                  <a:pt x="0" y="0"/>
                </a:lnTo>
                <a:lnTo>
                  <a:pt x="0" y="1169896"/>
                </a:lnTo>
                <a:lnTo>
                  <a:pt x="1186206" y="1169896"/>
                </a:lnTo>
                <a:lnTo>
                  <a:pt x="11862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134307" y="4316775"/>
            <a:ext cx="161441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2134307" y="0"/>
            <a:ext cx="0" cy="1028700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33796" y="5598593"/>
            <a:ext cx="9047337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7487"/>
              </a:lnSpc>
              <a:buFont typeface="Arial"/>
              <a:buChar char="•"/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DB 구조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33796" y="7384401"/>
            <a:ext cx="8255777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81759" lvl="1" indent="-690880" algn="l">
              <a:lnSpc>
                <a:spcPts val="7487"/>
              </a:lnSpc>
              <a:buFont typeface="Arial"/>
              <a:buChar char="•"/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 화면 &amp; 기능 소개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279735" y="1811461"/>
            <a:ext cx="1720636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279735" y="0"/>
            <a:ext cx="0" cy="1029822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 rot="-5400000">
            <a:off x="-1798004" y="3547217"/>
            <a:ext cx="4306342" cy="35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A팀  |  보드게임 동아리 관리 시스템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231" y="0"/>
            <a:ext cx="710797" cy="1591369"/>
            <a:chOff x="0" y="0"/>
            <a:chExt cx="947729" cy="212182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947729" cy="2121825"/>
              <a:chOff x="0" y="0"/>
              <a:chExt cx="187206" cy="41912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7206" cy="419126"/>
              </a:xfrm>
              <a:custGeom>
                <a:avLst/>
                <a:gdLst/>
                <a:ahLst/>
                <a:cxnLst/>
                <a:rect l="l" t="t" r="r" b="b"/>
                <a:pathLst>
                  <a:path w="187206" h="419126">
                    <a:moveTo>
                      <a:pt x="0" y="0"/>
                    </a:moveTo>
                    <a:lnTo>
                      <a:pt x="187206" y="0"/>
                    </a:lnTo>
                    <a:lnTo>
                      <a:pt x="187206" y="419126"/>
                    </a:lnTo>
                    <a:lnTo>
                      <a:pt x="0" y="419126"/>
                    </a:lnTo>
                    <a:close/>
                  </a:path>
                </a:pathLst>
              </a:custGeom>
              <a:solidFill>
                <a:srgbClr val="2B2B2B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28575"/>
                <a:ext cx="187206" cy="390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 rot="-5400000">
              <a:off x="-306598" y="673578"/>
              <a:ext cx="1583152" cy="805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200" b="1">
                  <a:solidFill>
                    <a:srgbClr val="FFFFFF"/>
                  </a:solidFill>
                  <a:latin typeface="Nanum Square Round Bold"/>
                  <a:ea typeface="Nanum Square Round Bold"/>
                  <a:cs typeface="Nanum Square Round Bold"/>
                  <a:sym typeface="Nanum Square Round Bold"/>
                </a:rPr>
                <a:t>04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2421685" y="2990966"/>
            <a:ext cx="4296833" cy="5930019"/>
          </a:xfrm>
          <a:custGeom>
            <a:avLst/>
            <a:gdLst/>
            <a:ahLst/>
            <a:cxnLst/>
            <a:rect l="l" t="t" r="r" b="b"/>
            <a:pathLst>
              <a:path w="4296833" h="5930019">
                <a:moveTo>
                  <a:pt x="0" y="0"/>
                </a:moveTo>
                <a:lnTo>
                  <a:pt x="4296834" y="0"/>
                </a:lnTo>
                <a:lnTo>
                  <a:pt x="4296834" y="5930019"/>
                </a:lnTo>
                <a:lnTo>
                  <a:pt x="0" y="5930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992366" y="2990966"/>
            <a:ext cx="10115171" cy="5930019"/>
          </a:xfrm>
          <a:custGeom>
            <a:avLst/>
            <a:gdLst/>
            <a:ahLst/>
            <a:cxnLst/>
            <a:rect l="l" t="t" r="r" b="b"/>
            <a:pathLst>
              <a:path w="10115171" h="5930019">
                <a:moveTo>
                  <a:pt x="0" y="0"/>
                </a:moveTo>
                <a:lnTo>
                  <a:pt x="10115171" y="0"/>
                </a:lnTo>
                <a:lnTo>
                  <a:pt x="10115171" y="5930019"/>
                </a:lnTo>
                <a:lnTo>
                  <a:pt x="0" y="5930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80823" y="464943"/>
            <a:ext cx="7506853" cy="967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87"/>
              </a:lnSpc>
              <a:spcBef>
                <a:spcPct val="0"/>
              </a:spcBef>
            </a:pPr>
            <a:r>
              <a:rPr lang="en-US" sz="6399" b="1" spc="153">
                <a:solidFill>
                  <a:srgbClr val="000000"/>
                </a:solidFill>
                <a:latin typeface="Nanum Square Round Bold"/>
                <a:ea typeface="Nanum Square Round Bold"/>
                <a:cs typeface="Nanum Square Round Bold"/>
                <a:sym typeface="Nanum Square Round Bold"/>
              </a:rPr>
              <a:t>DB 구조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1241</Words>
  <Application>Microsoft Office PowerPoint</Application>
  <PresentationFormat>사용자 지정</PresentationFormat>
  <Paragraphs>352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7" baseType="lpstr">
      <vt:lpstr>Calibri</vt:lpstr>
      <vt:lpstr>Nanum Square Round Bold</vt:lpstr>
      <vt:lpstr>TDTD설렘주의보</vt:lpstr>
      <vt:lpstr>Arial</vt:lpstr>
      <vt:lpstr>Nanum Square Round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팀프로젝트 발표자료</dc:title>
  <cp:lastModifiedBy>원진 신</cp:lastModifiedBy>
  <cp:revision>7</cp:revision>
  <dcterms:created xsi:type="dcterms:W3CDTF">2006-08-16T00:00:00Z</dcterms:created>
  <dcterms:modified xsi:type="dcterms:W3CDTF">2025-02-28T00:41:33Z</dcterms:modified>
  <dc:identifier>DAGgGcd6X58</dc:identifier>
</cp:coreProperties>
</file>